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1812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59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88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684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6003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8700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2573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59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576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305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488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6E336-2D25-4EAB-B218-0EF398E2A259}" type="datetimeFigureOut">
              <a:rPr lang="nl-NL" smtClean="0"/>
              <a:t>8-3-2016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59369-A27B-4743-AEE3-983D5DC534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083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5400" dirty="0" smtClean="0"/>
              <a:t>Development of </a:t>
            </a:r>
            <a:r>
              <a:rPr lang="nl-NL" sz="5400" dirty="0" err="1" smtClean="0"/>
              <a:t>the</a:t>
            </a:r>
            <a:r>
              <a:rPr lang="nl-NL" sz="5400" dirty="0" smtClean="0"/>
              <a:t> IEA</a:t>
            </a:r>
            <a:endParaRPr lang="nl-NL" sz="5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 smtClean="0"/>
              <a:t>Overview</a:t>
            </a:r>
            <a:r>
              <a:rPr lang="nl-NL" dirty="0" smtClean="0"/>
              <a:t> of </a:t>
            </a:r>
            <a:r>
              <a:rPr lang="nl-NL" dirty="0" err="1" smtClean="0"/>
              <a:t>membership</a:t>
            </a:r>
            <a:r>
              <a:rPr lang="nl-NL" dirty="0" smtClean="0"/>
              <a:t> </a:t>
            </a:r>
            <a:r>
              <a:rPr lang="nl-NL" dirty="0" err="1" smtClean="0"/>
              <a:t>growth</a:t>
            </a:r>
            <a:endParaRPr lang="nl-NL" dirty="0"/>
          </a:p>
        </p:txBody>
      </p:sp>
      <p:pic>
        <p:nvPicPr>
          <p:cNvPr id="6" name="Pictur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548680"/>
            <a:ext cx="223224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570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1965</a:t>
            </a:r>
            <a:endParaRPr lang="nl-NL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7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010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1970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7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1975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7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1980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7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1985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7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1990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6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1995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6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682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2000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6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2005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  <p:pic>
        <p:nvPicPr>
          <p:cNvPr id="6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2010</a:t>
            </a:r>
            <a:endParaRPr lang="nl-NL" dirty="0"/>
          </a:p>
        </p:txBody>
      </p:sp>
      <p:pic>
        <p:nvPicPr>
          <p:cNvPr id="6" name="Pictur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2015</a:t>
            </a:r>
            <a:endParaRPr lang="nl-NL" dirty="0"/>
          </a:p>
        </p:txBody>
      </p:sp>
      <p:pic>
        <p:nvPicPr>
          <p:cNvPr id="6" name="Pictur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548680"/>
            <a:ext cx="13681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99"/>
            <a:ext cx="8229600" cy="4176165"/>
          </a:xfrm>
        </p:spPr>
      </p:pic>
    </p:spTree>
    <p:extLst>
      <p:ext uri="{BB962C8B-B14F-4D97-AF65-F5344CB8AC3E}">
        <p14:creationId xmlns:p14="http://schemas.microsoft.com/office/powerpoint/2010/main" val="30403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19</Words>
  <Application>Microsoft Office PowerPoint</Application>
  <PresentationFormat>Diavoorstelling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Kantoorthema</vt:lpstr>
      <vt:lpstr>Development of the IEA</vt:lpstr>
      <vt:lpstr>1965</vt:lpstr>
      <vt:lpstr>1970</vt:lpstr>
      <vt:lpstr>1975</vt:lpstr>
      <vt:lpstr>1980</vt:lpstr>
      <vt:lpstr>1985</vt:lpstr>
      <vt:lpstr>1990</vt:lpstr>
      <vt:lpstr>1995</vt:lpstr>
      <vt:lpstr>2000</vt:lpstr>
      <vt:lpstr>2005</vt:lpstr>
      <vt:lpstr>2010</vt:lpstr>
      <vt:lpstr>2015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IEA</dc:title>
  <dc:creator>Eigenaar</dc:creator>
  <cp:lastModifiedBy>Eigenaar</cp:lastModifiedBy>
  <cp:revision>6</cp:revision>
  <dcterms:created xsi:type="dcterms:W3CDTF">2016-03-07T07:37:31Z</dcterms:created>
  <dcterms:modified xsi:type="dcterms:W3CDTF">2016-03-08T07:55:09Z</dcterms:modified>
</cp:coreProperties>
</file>