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3060700" cy="19796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3"/>
  </p:normalViewPr>
  <p:slideViewPr>
    <p:cSldViewPr snapToGrid="0" snapToObjects="1">
      <p:cViewPr>
        <p:scale>
          <a:sx n="395" d="100"/>
          <a:sy n="395" d="100"/>
        </p:scale>
        <p:origin x="1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53" y="323978"/>
            <a:ext cx="2601595" cy="689199"/>
          </a:xfrm>
        </p:spPr>
        <p:txBody>
          <a:bodyPr anchor="b"/>
          <a:lstStyle>
            <a:lvl1pPr algn="ctr">
              <a:defRPr sz="1732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88" y="1039755"/>
            <a:ext cx="2295525" cy="477948"/>
          </a:xfrm>
        </p:spPr>
        <p:txBody>
          <a:bodyPr/>
          <a:lstStyle>
            <a:lvl1pPr marL="0" indent="0" algn="ctr">
              <a:buNone/>
              <a:defRPr sz="693"/>
            </a:lvl1pPr>
            <a:lvl2pPr marL="131994" indent="0" algn="ctr">
              <a:buNone/>
              <a:defRPr sz="577"/>
            </a:lvl2pPr>
            <a:lvl3pPr marL="263987" indent="0" algn="ctr">
              <a:buNone/>
              <a:defRPr sz="520"/>
            </a:lvl3pPr>
            <a:lvl4pPr marL="395981" indent="0" algn="ctr">
              <a:buNone/>
              <a:defRPr sz="462"/>
            </a:lvl4pPr>
            <a:lvl5pPr marL="527975" indent="0" algn="ctr">
              <a:buNone/>
              <a:defRPr sz="462"/>
            </a:lvl5pPr>
            <a:lvl6pPr marL="659968" indent="0" algn="ctr">
              <a:buNone/>
              <a:defRPr sz="462"/>
            </a:lvl6pPr>
            <a:lvl7pPr marL="791962" indent="0" algn="ctr">
              <a:buNone/>
              <a:defRPr sz="462"/>
            </a:lvl7pPr>
            <a:lvl8pPr marL="923955" indent="0" algn="ctr">
              <a:buNone/>
              <a:defRPr sz="462"/>
            </a:lvl8pPr>
            <a:lvl9pPr marL="1055949" indent="0" algn="ctr">
              <a:buNone/>
              <a:defRPr sz="462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B40F-B18F-8C4B-BC4E-FD97A21A4D87}" type="datetimeFigureOut">
              <a:rPr lang="es-CO" smtClean="0"/>
              <a:t>12/11/23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B816D-AB7E-8C40-8456-ED5F1B2B5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162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B40F-B18F-8C4B-BC4E-FD97A21A4D87}" type="datetimeFigureOut">
              <a:rPr lang="es-CO" smtClean="0"/>
              <a:t>12/11/23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B816D-AB7E-8C40-8456-ED5F1B2B5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433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829" y="493529"/>
            <a:ext cx="2639854" cy="823464"/>
          </a:xfrm>
        </p:spPr>
        <p:txBody>
          <a:bodyPr anchor="b"/>
          <a:lstStyle>
            <a:lvl1pPr>
              <a:defRPr sz="1732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829" y="1324783"/>
            <a:ext cx="2639854" cy="433040"/>
          </a:xfrm>
        </p:spPr>
        <p:txBody>
          <a:bodyPr/>
          <a:lstStyle>
            <a:lvl1pPr marL="0" indent="0">
              <a:buNone/>
              <a:defRPr sz="693">
                <a:solidFill>
                  <a:schemeClr val="tx1"/>
                </a:solidFill>
              </a:defRPr>
            </a:lvl1pPr>
            <a:lvl2pPr marL="131994" indent="0">
              <a:buNone/>
              <a:defRPr sz="577">
                <a:solidFill>
                  <a:schemeClr val="tx1">
                    <a:tint val="75000"/>
                  </a:schemeClr>
                </a:solidFill>
              </a:defRPr>
            </a:lvl2pPr>
            <a:lvl3pPr marL="263987" indent="0">
              <a:buNone/>
              <a:defRPr sz="520">
                <a:solidFill>
                  <a:schemeClr val="tx1">
                    <a:tint val="75000"/>
                  </a:schemeClr>
                </a:solidFill>
              </a:defRPr>
            </a:lvl3pPr>
            <a:lvl4pPr marL="395981" indent="0">
              <a:buNone/>
              <a:defRPr sz="462">
                <a:solidFill>
                  <a:schemeClr val="tx1">
                    <a:tint val="75000"/>
                  </a:schemeClr>
                </a:solidFill>
              </a:defRPr>
            </a:lvl4pPr>
            <a:lvl5pPr marL="527975" indent="0">
              <a:buNone/>
              <a:defRPr sz="462">
                <a:solidFill>
                  <a:schemeClr val="tx1">
                    <a:tint val="75000"/>
                  </a:schemeClr>
                </a:solidFill>
              </a:defRPr>
            </a:lvl5pPr>
            <a:lvl6pPr marL="659968" indent="0">
              <a:buNone/>
              <a:defRPr sz="462">
                <a:solidFill>
                  <a:schemeClr val="tx1">
                    <a:tint val="75000"/>
                  </a:schemeClr>
                </a:solidFill>
              </a:defRPr>
            </a:lvl6pPr>
            <a:lvl7pPr marL="791962" indent="0">
              <a:buNone/>
              <a:defRPr sz="462">
                <a:solidFill>
                  <a:schemeClr val="tx1">
                    <a:tint val="75000"/>
                  </a:schemeClr>
                </a:solidFill>
              </a:defRPr>
            </a:lvl7pPr>
            <a:lvl8pPr marL="923955" indent="0">
              <a:buNone/>
              <a:defRPr sz="462">
                <a:solidFill>
                  <a:schemeClr val="tx1">
                    <a:tint val="75000"/>
                  </a:schemeClr>
                </a:solidFill>
              </a:defRPr>
            </a:lvl8pPr>
            <a:lvl9pPr marL="1055949" indent="0">
              <a:buNone/>
              <a:defRPr sz="46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B40F-B18F-8C4B-BC4E-FD97A21A4D87}" type="datetimeFigureOut">
              <a:rPr lang="es-CO" smtClean="0"/>
              <a:t>12/11/23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B816D-AB7E-8C40-8456-ED5F1B2B5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888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423" y="526980"/>
            <a:ext cx="1300798" cy="125604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479" y="526980"/>
            <a:ext cx="1300798" cy="125604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B40F-B18F-8C4B-BC4E-FD97A21A4D87}" type="datetimeFigureOut">
              <a:rPr lang="es-CO" smtClean="0"/>
              <a:t>12/11/23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B816D-AB7E-8C40-8456-ED5F1B2B5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59229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822" y="105396"/>
            <a:ext cx="2639854" cy="38263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822" y="485280"/>
            <a:ext cx="1294819" cy="237828"/>
          </a:xfrm>
        </p:spPr>
        <p:txBody>
          <a:bodyPr anchor="b"/>
          <a:lstStyle>
            <a:lvl1pPr marL="0" indent="0">
              <a:buNone/>
              <a:defRPr sz="693" b="1"/>
            </a:lvl1pPr>
            <a:lvl2pPr marL="131994" indent="0">
              <a:buNone/>
              <a:defRPr sz="577" b="1"/>
            </a:lvl2pPr>
            <a:lvl3pPr marL="263987" indent="0">
              <a:buNone/>
              <a:defRPr sz="520" b="1"/>
            </a:lvl3pPr>
            <a:lvl4pPr marL="395981" indent="0">
              <a:buNone/>
              <a:defRPr sz="462" b="1"/>
            </a:lvl4pPr>
            <a:lvl5pPr marL="527975" indent="0">
              <a:buNone/>
              <a:defRPr sz="462" b="1"/>
            </a:lvl5pPr>
            <a:lvl6pPr marL="659968" indent="0">
              <a:buNone/>
              <a:defRPr sz="462" b="1"/>
            </a:lvl6pPr>
            <a:lvl7pPr marL="791962" indent="0">
              <a:buNone/>
              <a:defRPr sz="462" b="1"/>
            </a:lvl7pPr>
            <a:lvl8pPr marL="923955" indent="0">
              <a:buNone/>
              <a:defRPr sz="462" b="1"/>
            </a:lvl8pPr>
            <a:lvl9pPr marL="1055949" indent="0">
              <a:buNone/>
              <a:defRPr sz="46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822" y="723109"/>
            <a:ext cx="1294819" cy="106358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480" y="485280"/>
            <a:ext cx="1301196" cy="237828"/>
          </a:xfrm>
        </p:spPr>
        <p:txBody>
          <a:bodyPr anchor="b"/>
          <a:lstStyle>
            <a:lvl1pPr marL="0" indent="0">
              <a:buNone/>
              <a:defRPr sz="693" b="1"/>
            </a:lvl1pPr>
            <a:lvl2pPr marL="131994" indent="0">
              <a:buNone/>
              <a:defRPr sz="577" b="1"/>
            </a:lvl2pPr>
            <a:lvl3pPr marL="263987" indent="0">
              <a:buNone/>
              <a:defRPr sz="520" b="1"/>
            </a:lvl3pPr>
            <a:lvl4pPr marL="395981" indent="0">
              <a:buNone/>
              <a:defRPr sz="462" b="1"/>
            </a:lvl4pPr>
            <a:lvl5pPr marL="527975" indent="0">
              <a:buNone/>
              <a:defRPr sz="462" b="1"/>
            </a:lvl5pPr>
            <a:lvl6pPr marL="659968" indent="0">
              <a:buNone/>
              <a:defRPr sz="462" b="1"/>
            </a:lvl6pPr>
            <a:lvl7pPr marL="791962" indent="0">
              <a:buNone/>
              <a:defRPr sz="462" b="1"/>
            </a:lvl7pPr>
            <a:lvl8pPr marL="923955" indent="0">
              <a:buNone/>
              <a:defRPr sz="462" b="1"/>
            </a:lvl8pPr>
            <a:lvl9pPr marL="1055949" indent="0">
              <a:buNone/>
              <a:defRPr sz="46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480" y="723109"/>
            <a:ext cx="1301196" cy="106358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B40F-B18F-8C4B-BC4E-FD97A21A4D87}" type="datetimeFigureOut">
              <a:rPr lang="es-CO" smtClean="0"/>
              <a:t>12/11/23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B816D-AB7E-8C40-8456-ED5F1B2B5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909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B40F-B18F-8C4B-BC4E-FD97A21A4D87}" type="datetimeFigureOut">
              <a:rPr lang="es-CO" smtClean="0"/>
              <a:t>12/11/23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B816D-AB7E-8C40-8456-ED5F1B2B5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9910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B40F-B18F-8C4B-BC4E-FD97A21A4D87}" type="datetimeFigureOut">
              <a:rPr lang="es-CO" smtClean="0"/>
              <a:t>12/11/23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B816D-AB7E-8C40-8456-ED5F1B2B5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16269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822" y="131974"/>
            <a:ext cx="987155" cy="461910"/>
          </a:xfrm>
        </p:spPr>
        <p:txBody>
          <a:bodyPr anchor="b"/>
          <a:lstStyle>
            <a:lvl1pPr>
              <a:defRPr sz="92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1196" y="285028"/>
            <a:ext cx="1549479" cy="1406808"/>
          </a:xfrm>
        </p:spPr>
        <p:txBody>
          <a:bodyPr/>
          <a:lstStyle>
            <a:lvl1pPr>
              <a:defRPr sz="924"/>
            </a:lvl1pPr>
            <a:lvl2pPr>
              <a:defRPr sz="808"/>
            </a:lvl2pPr>
            <a:lvl3pPr>
              <a:defRPr sz="693"/>
            </a:lvl3pPr>
            <a:lvl4pPr>
              <a:defRPr sz="577"/>
            </a:lvl4pPr>
            <a:lvl5pPr>
              <a:defRPr sz="577"/>
            </a:lvl5pPr>
            <a:lvl6pPr>
              <a:defRPr sz="577"/>
            </a:lvl6pPr>
            <a:lvl7pPr>
              <a:defRPr sz="577"/>
            </a:lvl7pPr>
            <a:lvl8pPr>
              <a:defRPr sz="577"/>
            </a:lvl8pPr>
            <a:lvl9pPr>
              <a:defRPr sz="57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822" y="593884"/>
            <a:ext cx="987155" cy="1100243"/>
          </a:xfrm>
        </p:spPr>
        <p:txBody>
          <a:bodyPr/>
          <a:lstStyle>
            <a:lvl1pPr marL="0" indent="0">
              <a:buNone/>
              <a:defRPr sz="462"/>
            </a:lvl1pPr>
            <a:lvl2pPr marL="131994" indent="0">
              <a:buNone/>
              <a:defRPr sz="404"/>
            </a:lvl2pPr>
            <a:lvl3pPr marL="263987" indent="0">
              <a:buNone/>
              <a:defRPr sz="346"/>
            </a:lvl3pPr>
            <a:lvl4pPr marL="395981" indent="0">
              <a:buNone/>
              <a:defRPr sz="289"/>
            </a:lvl4pPr>
            <a:lvl5pPr marL="527975" indent="0">
              <a:buNone/>
              <a:defRPr sz="289"/>
            </a:lvl5pPr>
            <a:lvl6pPr marL="659968" indent="0">
              <a:buNone/>
              <a:defRPr sz="289"/>
            </a:lvl6pPr>
            <a:lvl7pPr marL="791962" indent="0">
              <a:buNone/>
              <a:defRPr sz="289"/>
            </a:lvl7pPr>
            <a:lvl8pPr marL="923955" indent="0">
              <a:buNone/>
              <a:defRPr sz="289"/>
            </a:lvl8pPr>
            <a:lvl9pPr marL="1055949" indent="0">
              <a:buNone/>
              <a:defRPr sz="289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B40F-B18F-8C4B-BC4E-FD97A21A4D87}" type="datetimeFigureOut">
              <a:rPr lang="es-CO" smtClean="0"/>
              <a:t>12/11/23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B816D-AB7E-8C40-8456-ED5F1B2B5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9512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822" y="131974"/>
            <a:ext cx="987155" cy="461910"/>
          </a:xfrm>
        </p:spPr>
        <p:txBody>
          <a:bodyPr anchor="b"/>
          <a:lstStyle>
            <a:lvl1pPr>
              <a:defRPr sz="92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1196" y="285028"/>
            <a:ext cx="1549479" cy="1406808"/>
          </a:xfrm>
        </p:spPr>
        <p:txBody>
          <a:bodyPr anchor="t"/>
          <a:lstStyle>
            <a:lvl1pPr marL="0" indent="0">
              <a:buNone/>
              <a:defRPr sz="924"/>
            </a:lvl1pPr>
            <a:lvl2pPr marL="131994" indent="0">
              <a:buNone/>
              <a:defRPr sz="808"/>
            </a:lvl2pPr>
            <a:lvl3pPr marL="263987" indent="0">
              <a:buNone/>
              <a:defRPr sz="693"/>
            </a:lvl3pPr>
            <a:lvl4pPr marL="395981" indent="0">
              <a:buNone/>
              <a:defRPr sz="577"/>
            </a:lvl4pPr>
            <a:lvl5pPr marL="527975" indent="0">
              <a:buNone/>
              <a:defRPr sz="577"/>
            </a:lvl5pPr>
            <a:lvl6pPr marL="659968" indent="0">
              <a:buNone/>
              <a:defRPr sz="577"/>
            </a:lvl6pPr>
            <a:lvl7pPr marL="791962" indent="0">
              <a:buNone/>
              <a:defRPr sz="577"/>
            </a:lvl7pPr>
            <a:lvl8pPr marL="923955" indent="0">
              <a:buNone/>
              <a:defRPr sz="577"/>
            </a:lvl8pPr>
            <a:lvl9pPr marL="1055949" indent="0">
              <a:buNone/>
              <a:defRPr sz="577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822" y="593884"/>
            <a:ext cx="987155" cy="1100243"/>
          </a:xfrm>
        </p:spPr>
        <p:txBody>
          <a:bodyPr/>
          <a:lstStyle>
            <a:lvl1pPr marL="0" indent="0">
              <a:buNone/>
              <a:defRPr sz="462"/>
            </a:lvl1pPr>
            <a:lvl2pPr marL="131994" indent="0">
              <a:buNone/>
              <a:defRPr sz="404"/>
            </a:lvl2pPr>
            <a:lvl3pPr marL="263987" indent="0">
              <a:buNone/>
              <a:defRPr sz="346"/>
            </a:lvl3pPr>
            <a:lvl4pPr marL="395981" indent="0">
              <a:buNone/>
              <a:defRPr sz="289"/>
            </a:lvl4pPr>
            <a:lvl5pPr marL="527975" indent="0">
              <a:buNone/>
              <a:defRPr sz="289"/>
            </a:lvl5pPr>
            <a:lvl6pPr marL="659968" indent="0">
              <a:buNone/>
              <a:defRPr sz="289"/>
            </a:lvl6pPr>
            <a:lvl7pPr marL="791962" indent="0">
              <a:buNone/>
              <a:defRPr sz="289"/>
            </a:lvl7pPr>
            <a:lvl8pPr marL="923955" indent="0">
              <a:buNone/>
              <a:defRPr sz="289"/>
            </a:lvl8pPr>
            <a:lvl9pPr marL="1055949" indent="0">
              <a:buNone/>
              <a:defRPr sz="289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B40F-B18F-8C4B-BC4E-FD97A21A4D87}" type="datetimeFigureOut">
              <a:rPr lang="es-CO" smtClean="0"/>
              <a:t>12/11/23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B816D-AB7E-8C40-8456-ED5F1B2B5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594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B40F-B18F-8C4B-BC4E-FD97A21A4D87}" type="datetimeFigureOut">
              <a:rPr lang="es-CO" smtClean="0"/>
              <a:t>12/11/23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B816D-AB7E-8C40-8456-ED5F1B2B5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0026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0314" y="105396"/>
            <a:ext cx="659963" cy="1677631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423" y="105396"/>
            <a:ext cx="1941632" cy="167763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B40F-B18F-8C4B-BC4E-FD97A21A4D87}" type="datetimeFigureOut">
              <a:rPr lang="es-CO" smtClean="0"/>
              <a:t>12/11/23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B816D-AB7E-8C40-8456-ED5F1B2B5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0410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423" y="105396"/>
            <a:ext cx="2639854" cy="38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423" y="526980"/>
            <a:ext cx="2639854" cy="1256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423" y="1834808"/>
            <a:ext cx="688658" cy="105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6B40F-B18F-8C4B-BC4E-FD97A21A4D87}" type="datetimeFigureOut">
              <a:rPr lang="es-CO" smtClean="0"/>
              <a:t>12/11/23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857" y="1834808"/>
            <a:ext cx="1032986" cy="105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619" y="1834808"/>
            <a:ext cx="688658" cy="105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B816D-AB7E-8C40-8456-ED5F1B2B5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5386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63987" rtl="0" eaLnBrk="1" latinLnBrk="0" hangingPunct="1">
        <a:lnSpc>
          <a:spcPct val="90000"/>
        </a:lnSpc>
        <a:spcBef>
          <a:spcPct val="0"/>
        </a:spcBef>
        <a:buNone/>
        <a:defRPr sz="12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997" indent="-65997" algn="l" defTabSz="263987" rtl="0" eaLnBrk="1" latinLnBrk="0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808" kern="1200">
          <a:solidFill>
            <a:schemeClr val="tx1"/>
          </a:solidFill>
          <a:latin typeface="+mn-lt"/>
          <a:ea typeface="+mn-ea"/>
          <a:cs typeface="+mn-cs"/>
        </a:defRPr>
      </a:lvl1pPr>
      <a:lvl2pPr marL="197990" indent="-65997" algn="l" defTabSz="263987" rtl="0" eaLnBrk="1" latinLnBrk="0" hangingPunct="1">
        <a:lnSpc>
          <a:spcPct val="90000"/>
        </a:lnSpc>
        <a:spcBef>
          <a:spcPts val="144"/>
        </a:spcBef>
        <a:buFont typeface="Arial" panose="020B0604020202020204" pitchFamily="34" charset="0"/>
        <a:buChar char="•"/>
        <a:defRPr sz="693" kern="1200">
          <a:solidFill>
            <a:schemeClr val="tx1"/>
          </a:solidFill>
          <a:latin typeface="+mn-lt"/>
          <a:ea typeface="+mn-ea"/>
          <a:cs typeface="+mn-cs"/>
        </a:defRPr>
      </a:lvl2pPr>
      <a:lvl3pPr marL="329984" indent="-65997" algn="l" defTabSz="263987" rtl="0" eaLnBrk="1" latinLnBrk="0" hangingPunct="1">
        <a:lnSpc>
          <a:spcPct val="90000"/>
        </a:lnSpc>
        <a:spcBef>
          <a:spcPts val="144"/>
        </a:spcBef>
        <a:buFont typeface="Arial" panose="020B0604020202020204" pitchFamily="34" charset="0"/>
        <a:buChar char="•"/>
        <a:defRPr sz="577" kern="1200">
          <a:solidFill>
            <a:schemeClr val="tx1"/>
          </a:solidFill>
          <a:latin typeface="+mn-lt"/>
          <a:ea typeface="+mn-ea"/>
          <a:cs typeface="+mn-cs"/>
        </a:defRPr>
      </a:lvl3pPr>
      <a:lvl4pPr marL="461978" indent="-65997" algn="l" defTabSz="263987" rtl="0" eaLnBrk="1" latinLnBrk="0" hangingPunct="1">
        <a:lnSpc>
          <a:spcPct val="90000"/>
        </a:lnSpc>
        <a:spcBef>
          <a:spcPts val="144"/>
        </a:spcBef>
        <a:buFont typeface="Arial" panose="020B0604020202020204" pitchFamily="34" charset="0"/>
        <a:buChar char="•"/>
        <a:defRPr sz="520" kern="1200">
          <a:solidFill>
            <a:schemeClr val="tx1"/>
          </a:solidFill>
          <a:latin typeface="+mn-lt"/>
          <a:ea typeface="+mn-ea"/>
          <a:cs typeface="+mn-cs"/>
        </a:defRPr>
      </a:lvl4pPr>
      <a:lvl5pPr marL="593971" indent="-65997" algn="l" defTabSz="263987" rtl="0" eaLnBrk="1" latinLnBrk="0" hangingPunct="1">
        <a:lnSpc>
          <a:spcPct val="90000"/>
        </a:lnSpc>
        <a:spcBef>
          <a:spcPts val="144"/>
        </a:spcBef>
        <a:buFont typeface="Arial" panose="020B0604020202020204" pitchFamily="34" charset="0"/>
        <a:buChar char="•"/>
        <a:defRPr sz="520" kern="1200">
          <a:solidFill>
            <a:schemeClr val="tx1"/>
          </a:solidFill>
          <a:latin typeface="+mn-lt"/>
          <a:ea typeface="+mn-ea"/>
          <a:cs typeface="+mn-cs"/>
        </a:defRPr>
      </a:lvl5pPr>
      <a:lvl6pPr marL="725965" indent="-65997" algn="l" defTabSz="263987" rtl="0" eaLnBrk="1" latinLnBrk="0" hangingPunct="1">
        <a:lnSpc>
          <a:spcPct val="90000"/>
        </a:lnSpc>
        <a:spcBef>
          <a:spcPts val="144"/>
        </a:spcBef>
        <a:buFont typeface="Arial" panose="020B0604020202020204" pitchFamily="34" charset="0"/>
        <a:buChar char="•"/>
        <a:defRPr sz="520" kern="1200">
          <a:solidFill>
            <a:schemeClr val="tx1"/>
          </a:solidFill>
          <a:latin typeface="+mn-lt"/>
          <a:ea typeface="+mn-ea"/>
          <a:cs typeface="+mn-cs"/>
        </a:defRPr>
      </a:lvl6pPr>
      <a:lvl7pPr marL="857959" indent="-65997" algn="l" defTabSz="263987" rtl="0" eaLnBrk="1" latinLnBrk="0" hangingPunct="1">
        <a:lnSpc>
          <a:spcPct val="90000"/>
        </a:lnSpc>
        <a:spcBef>
          <a:spcPts val="144"/>
        </a:spcBef>
        <a:buFont typeface="Arial" panose="020B0604020202020204" pitchFamily="34" charset="0"/>
        <a:buChar char="•"/>
        <a:defRPr sz="520" kern="1200">
          <a:solidFill>
            <a:schemeClr val="tx1"/>
          </a:solidFill>
          <a:latin typeface="+mn-lt"/>
          <a:ea typeface="+mn-ea"/>
          <a:cs typeface="+mn-cs"/>
        </a:defRPr>
      </a:lvl7pPr>
      <a:lvl8pPr marL="989952" indent="-65997" algn="l" defTabSz="263987" rtl="0" eaLnBrk="1" latinLnBrk="0" hangingPunct="1">
        <a:lnSpc>
          <a:spcPct val="90000"/>
        </a:lnSpc>
        <a:spcBef>
          <a:spcPts val="144"/>
        </a:spcBef>
        <a:buFont typeface="Arial" panose="020B0604020202020204" pitchFamily="34" charset="0"/>
        <a:buChar char="•"/>
        <a:defRPr sz="520" kern="1200">
          <a:solidFill>
            <a:schemeClr val="tx1"/>
          </a:solidFill>
          <a:latin typeface="+mn-lt"/>
          <a:ea typeface="+mn-ea"/>
          <a:cs typeface="+mn-cs"/>
        </a:defRPr>
      </a:lvl8pPr>
      <a:lvl9pPr marL="1121946" indent="-65997" algn="l" defTabSz="263987" rtl="0" eaLnBrk="1" latinLnBrk="0" hangingPunct="1">
        <a:lnSpc>
          <a:spcPct val="90000"/>
        </a:lnSpc>
        <a:spcBef>
          <a:spcPts val="144"/>
        </a:spcBef>
        <a:buFont typeface="Arial" panose="020B0604020202020204" pitchFamily="34" charset="0"/>
        <a:buChar char="•"/>
        <a:defRPr sz="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63987" rtl="0" eaLnBrk="1" latinLnBrk="0" hangingPunct="1">
        <a:defRPr sz="520" kern="1200">
          <a:solidFill>
            <a:schemeClr val="tx1"/>
          </a:solidFill>
          <a:latin typeface="+mn-lt"/>
          <a:ea typeface="+mn-ea"/>
          <a:cs typeface="+mn-cs"/>
        </a:defRPr>
      </a:lvl1pPr>
      <a:lvl2pPr marL="131994" algn="l" defTabSz="263987" rtl="0" eaLnBrk="1" latinLnBrk="0" hangingPunct="1">
        <a:defRPr sz="520" kern="1200">
          <a:solidFill>
            <a:schemeClr val="tx1"/>
          </a:solidFill>
          <a:latin typeface="+mn-lt"/>
          <a:ea typeface="+mn-ea"/>
          <a:cs typeface="+mn-cs"/>
        </a:defRPr>
      </a:lvl2pPr>
      <a:lvl3pPr marL="263987" algn="l" defTabSz="263987" rtl="0" eaLnBrk="1" latinLnBrk="0" hangingPunct="1">
        <a:defRPr sz="520" kern="1200">
          <a:solidFill>
            <a:schemeClr val="tx1"/>
          </a:solidFill>
          <a:latin typeface="+mn-lt"/>
          <a:ea typeface="+mn-ea"/>
          <a:cs typeface="+mn-cs"/>
        </a:defRPr>
      </a:lvl3pPr>
      <a:lvl4pPr marL="395981" algn="l" defTabSz="263987" rtl="0" eaLnBrk="1" latinLnBrk="0" hangingPunct="1">
        <a:defRPr sz="520" kern="1200">
          <a:solidFill>
            <a:schemeClr val="tx1"/>
          </a:solidFill>
          <a:latin typeface="+mn-lt"/>
          <a:ea typeface="+mn-ea"/>
          <a:cs typeface="+mn-cs"/>
        </a:defRPr>
      </a:lvl4pPr>
      <a:lvl5pPr marL="527975" algn="l" defTabSz="263987" rtl="0" eaLnBrk="1" latinLnBrk="0" hangingPunct="1">
        <a:defRPr sz="520" kern="1200">
          <a:solidFill>
            <a:schemeClr val="tx1"/>
          </a:solidFill>
          <a:latin typeface="+mn-lt"/>
          <a:ea typeface="+mn-ea"/>
          <a:cs typeface="+mn-cs"/>
        </a:defRPr>
      </a:lvl5pPr>
      <a:lvl6pPr marL="659968" algn="l" defTabSz="263987" rtl="0" eaLnBrk="1" latinLnBrk="0" hangingPunct="1">
        <a:defRPr sz="520" kern="1200">
          <a:solidFill>
            <a:schemeClr val="tx1"/>
          </a:solidFill>
          <a:latin typeface="+mn-lt"/>
          <a:ea typeface="+mn-ea"/>
          <a:cs typeface="+mn-cs"/>
        </a:defRPr>
      </a:lvl6pPr>
      <a:lvl7pPr marL="791962" algn="l" defTabSz="263987" rtl="0" eaLnBrk="1" latinLnBrk="0" hangingPunct="1">
        <a:defRPr sz="520" kern="1200">
          <a:solidFill>
            <a:schemeClr val="tx1"/>
          </a:solidFill>
          <a:latin typeface="+mn-lt"/>
          <a:ea typeface="+mn-ea"/>
          <a:cs typeface="+mn-cs"/>
        </a:defRPr>
      </a:lvl7pPr>
      <a:lvl8pPr marL="923955" algn="l" defTabSz="263987" rtl="0" eaLnBrk="1" latinLnBrk="0" hangingPunct="1">
        <a:defRPr sz="520" kern="1200">
          <a:solidFill>
            <a:schemeClr val="tx1"/>
          </a:solidFill>
          <a:latin typeface="+mn-lt"/>
          <a:ea typeface="+mn-ea"/>
          <a:cs typeface="+mn-cs"/>
        </a:defRPr>
      </a:lvl8pPr>
      <a:lvl9pPr marL="1055949" algn="l" defTabSz="263987" rtl="0" eaLnBrk="1" latinLnBrk="0" hangingPunct="1">
        <a:defRPr sz="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237823A-3D0F-8446-90EF-29872B4CF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846" y="-24677"/>
            <a:ext cx="3126391" cy="202896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5330896-D624-DA40-A297-E9C8F12AA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50" y="611887"/>
            <a:ext cx="1710000" cy="11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53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456454D-3295-A34F-B3EC-25076F18E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012" y="-26700"/>
            <a:ext cx="3093711" cy="201154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E65BA3B-FA94-544C-9F9D-700D2D495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86" y="1003834"/>
            <a:ext cx="2209800" cy="8763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E15CCE0-B829-AA42-8A61-743C722AB8FF}"/>
              </a:ext>
            </a:extLst>
          </p:cNvPr>
          <p:cNvSpPr txBox="1"/>
          <p:nvPr/>
        </p:nvSpPr>
        <p:spPr>
          <a:xfrm>
            <a:off x="872544" y="476519"/>
            <a:ext cx="204278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b="1" dirty="0">
                <a:latin typeface="Lato Black" panose="020F0502020204030203" pitchFamily="34" charset="77"/>
              </a:rPr>
              <a:t>Name Surname, Ph. D.</a:t>
            </a:r>
          </a:p>
          <a:p>
            <a:r>
              <a:rPr lang="es-CO" sz="850" dirty="0">
                <a:latin typeface="Lato Medium" panose="020F0502020204030203" pitchFamily="34" charset="77"/>
              </a:rPr>
              <a:t>Charge in the IEA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7D98915-42AC-7541-A5F8-9E442E0CD77D}"/>
              </a:ext>
            </a:extLst>
          </p:cNvPr>
          <p:cNvSpPr txBox="1"/>
          <p:nvPr/>
        </p:nvSpPr>
        <p:spPr>
          <a:xfrm>
            <a:off x="859664" y="917437"/>
            <a:ext cx="1236372" cy="262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850" b="1" dirty="0">
                <a:latin typeface="Lato Semibold" panose="020F0502020204030203" pitchFamily="34" charset="77"/>
              </a:rPr>
              <a:t>City, Country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615416F-CC60-0D45-9073-B191258D6A2D}"/>
              </a:ext>
            </a:extLst>
          </p:cNvPr>
          <p:cNvSpPr txBox="1"/>
          <p:nvPr/>
        </p:nvSpPr>
        <p:spPr>
          <a:xfrm>
            <a:off x="859664" y="1062324"/>
            <a:ext cx="1236372" cy="262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850" b="1" dirty="0">
                <a:latin typeface="Lato Semibold" panose="020F0502020204030203" pitchFamily="34" charset="77"/>
              </a:rPr>
              <a:t>(+57) XXX XXXX XXX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DFAD014-5E61-E445-9422-4C2212D7AAA6}"/>
              </a:ext>
            </a:extLst>
          </p:cNvPr>
          <p:cNvSpPr txBox="1"/>
          <p:nvPr/>
        </p:nvSpPr>
        <p:spPr>
          <a:xfrm>
            <a:off x="859664" y="1216870"/>
            <a:ext cx="1236372" cy="262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850" b="1" dirty="0">
                <a:latin typeface="Lato Semibold" panose="020F0502020204030203" pitchFamily="34" charset="77"/>
              </a:rPr>
              <a:t>ieamail@iea.cc</a:t>
            </a:r>
          </a:p>
        </p:txBody>
      </p:sp>
    </p:spTree>
    <p:extLst>
      <p:ext uri="{BB962C8B-B14F-4D97-AF65-F5344CB8AC3E}">
        <p14:creationId xmlns:p14="http://schemas.microsoft.com/office/powerpoint/2010/main" val="3028483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25</Words>
  <Application>Microsoft Macintosh PowerPoint</Application>
  <PresentationFormat>Personalizado</PresentationFormat>
  <Paragraphs>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Lato Black</vt:lpstr>
      <vt:lpstr>Lato Medium</vt:lpstr>
      <vt:lpstr>Lato Semibold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2</cp:revision>
  <dcterms:created xsi:type="dcterms:W3CDTF">2023-11-12T21:35:39Z</dcterms:created>
  <dcterms:modified xsi:type="dcterms:W3CDTF">2023-11-12T21:50:42Z</dcterms:modified>
</cp:coreProperties>
</file>