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7"/>
  </p:notesMasterIdLst>
  <p:sldIdLst>
    <p:sldId id="256" r:id="rId2"/>
    <p:sldId id="257" r:id="rId3"/>
    <p:sldId id="260" r:id="rId4"/>
    <p:sldId id="261" r:id="rId5"/>
    <p:sldId id="262"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7A00"/>
    <a:srgbClr val="009797"/>
    <a:srgbClr val="EDB81D"/>
    <a:srgbClr val="A2DFE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85"/>
    <p:restoredTop sz="94689"/>
  </p:normalViewPr>
  <p:slideViewPr>
    <p:cSldViewPr snapToGrid="0" snapToObjects="1">
      <p:cViewPr>
        <p:scale>
          <a:sx n="88" d="100"/>
          <a:sy n="88" d="100"/>
        </p:scale>
        <p:origin x="3400" y="2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0FCC3-A165-0E4E-A62D-77E48D416900}" type="datetimeFigureOut">
              <a:rPr lang="es-CO" smtClean="0"/>
              <a:t>7/11/23</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F5A605-F999-BF44-9550-4A5581C0A761}" type="slidenum">
              <a:rPr lang="es-CO" smtClean="0"/>
              <a:t>‹Nº›</a:t>
            </a:fld>
            <a:endParaRPr lang="es-CO"/>
          </a:p>
        </p:txBody>
      </p:sp>
    </p:spTree>
    <p:extLst>
      <p:ext uri="{BB962C8B-B14F-4D97-AF65-F5344CB8AC3E}">
        <p14:creationId xmlns:p14="http://schemas.microsoft.com/office/powerpoint/2010/main" val="2508614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9F5A605-F999-BF44-9550-4A5581C0A761}" type="slidenum">
              <a:rPr lang="es-CO" smtClean="0"/>
              <a:t>1</a:t>
            </a:fld>
            <a:endParaRPr lang="es-CO"/>
          </a:p>
        </p:txBody>
      </p:sp>
    </p:spTree>
    <p:extLst>
      <p:ext uri="{BB962C8B-B14F-4D97-AF65-F5344CB8AC3E}">
        <p14:creationId xmlns:p14="http://schemas.microsoft.com/office/powerpoint/2010/main" val="972866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D80946C7-51E9-7A45-8388-24E1A6C56621}" type="datetimeFigureOut">
              <a:rPr lang="es-CO" smtClean="0"/>
              <a:t>7/11/23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3865807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D80946C7-51E9-7A45-8388-24E1A6C56621}" type="datetimeFigureOut">
              <a:rPr lang="es-CO" smtClean="0"/>
              <a:t>7/11/23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3882005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D80946C7-51E9-7A45-8388-24E1A6C56621}" type="datetimeFigureOut">
              <a:rPr lang="es-CO" smtClean="0"/>
              <a:t>7/11/23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483857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D80946C7-51E9-7A45-8388-24E1A6C56621}" type="datetimeFigureOut">
              <a:rPr lang="es-CO" smtClean="0"/>
              <a:t>7/11/23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931068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D80946C7-51E9-7A45-8388-24E1A6C56621}" type="datetimeFigureOut">
              <a:rPr lang="es-CO" smtClean="0"/>
              <a:t>7/11/23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3183721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D80946C7-51E9-7A45-8388-24E1A6C56621}" type="datetimeFigureOut">
              <a:rPr lang="es-CO" smtClean="0"/>
              <a:t>7/11/23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2969474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0946C7-51E9-7A45-8388-24E1A6C56621}" type="datetimeFigureOut">
              <a:rPr lang="es-CO" smtClean="0"/>
              <a:t>7/11/23</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364461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D80946C7-51E9-7A45-8388-24E1A6C56621}" type="datetimeFigureOut">
              <a:rPr lang="es-CO" smtClean="0"/>
              <a:t>7/11/23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2891212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D80946C7-51E9-7A45-8388-24E1A6C56621}" type="datetimeFigureOut">
              <a:rPr lang="es-CO" smtClean="0"/>
              <a:t>7/11/23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2254321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D80946C7-51E9-7A45-8388-24E1A6C56621}" type="datetimeFigureOut">
              <a:rPr lang="es-CO" smtClean="0"/>
              <a:t>7/11/23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109663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D80946C7-51E9-7A45-8388-24E1A6C56621}" type="datetimeFigureOut">
              <a:rPr lang="es-CO" smtClean="0"/>
              <a:t>7/11/23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8197437-41C6-1147-8376-908878CD0D91}" type="slidenum">
              <a:rPr lang="es-CO" smtClean="0"/>
              <a:t>‹Nº›</a:t>
            </a:fld>
            <a:endParaRPr lang="es-CO"/>
          </a:p>
        </p:txBody>
      </p:sp>
    </p:spTree>
    <p:extLst>
      <p:ext uri="{BB962C8B-B14F-4D97-AF65-F5344CB8AC3E}">
        <p14:creationId xmlns:p14="http://schemas.microsoft.com/office/powerpoint/2010/main" val="316412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0946C7-51E9-7A45-8388-24E1A6C56621}" type="datetimeFigureOut">
              <a:rPr lang="es-CO" smtClean="0"/>
              <a:t>7/11/23</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197437-41C6-1147-8376-908878CD0D91}" type="slidenum">
              <a:rPr lang="es-CO" smtClean="0"/>
              <a:t>‹Nº›</a:t>
            </a:fld>
            <a:endParaRPr lang="es-CO"/>
          </a:p>
        </p:txBody>
      </p:sp>
    </p:spTree>
    <p:extLst>
      <p:ext uri="{BB962C8B-B14F-4D97-AF65-F5344CB8AC3E}">
        <p14:creationId xmlns:p14="http://schemas.microsoft.com/office/powerpoint/2010/main" val="29214593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AC1198A-D317-F543-9C5A-1557383F3DAA}"/>
              </a:ext>
            </a:extLst>
          </p:cNvPr>
          <p:cNvPicPr>
            <a:picLocks noChangeAspect="1"/>
          </p:cNvPicPr>
          <p:nvPr/>
        </p:nvPicPr>
        <p:blipFill>
          <a:blip r:embed="rId3"/>
          <a:stretch>
            <a:fillRect/>
          </a:stretch>
        </p:blipFill>
        <p:spPr>
          <a:xfrm>
            <a:off x="1" y="-8140"/>
            <a:ext cx="12191999" cy="6866139"/>
          </a:xfrm>
          <a:prstGeom prst="rect">
            <a:avLst/>
          </a:prstGeom>
        </p:spPr>
      </p:pic>
      <p:pic>
        <p:nvPicPr>
          <p:cNvPr id="8" name="Imagen 7">
            <a:extLst>
              <a:ext uri="{FF2B5EF4-FFF2-40B4-BE49-F238E27FC236}">
                <a16:creationId xmlns:a16="http://schemas.microsoft.com/office/drawing/2014/main" id="{733223C4-9D99-774D-9483-B16ADAF52DBE}"/>
              </a:ext>
            </a:extLst>
          </p:cNvPr>
          <p:cNvPicPr>
            <a:picLocks noChangeAspect="1"/>
          </p:cNvPicPr>
          <p:nvPr/>
        </p:nvPicPr>
        <p:blipFill>
          <a:blip r:embed="rId4"/>
          <a:stretch>
            <a:fillRect/>
          </a:stretch>
        </p:blipFill>
        <p:spPr>
          <a:xfrm>
            <a:off x="-81730" y="-77491"/>
            <a:ext cx="12353740" cy="6997484"/>
          </a:xfrm>
          <a:prstGeom prst="rect">
            <a:avLst/>
          </a:prstGeom>
        </p:spPr>
      </p:pic>
      <p:pic>
        <p:nvPicPr>
          <p:cNvPr id="10" name="Imagen 9">
            <a:extLst>
              <a:ext uri="{FF2B5EF4-FFF2-40B4-BE49-F238E27FC236}">
                <a16:creationId xmlns:a16="http://schemas.microsoft.com/office/drawing/2014/main" id="{4B5589B3-6A2A-0C4A-AF03-21AD225EFC8A}"/>
              </a:ext>
            </a:extLst>
          </p:cNvPr>
          <p:cNvPicPr>
            <a:picLocks noChangeAspect="1"/>
          </p:cNvPicPr>
          <p:nvPr/>
        </p:nvPicPr>
        <p:blipFill>
          <a:blip r:embed="rId5"/>
          <a:stretch>
            <a:fillRect/>
          </a:stretch>
        </p:blipFill>
        <p:spPr>
          <a:xfrm>
            <a:off x="3595690" y="2352200"/>
            <a:ext cx="5000619" cy="2153600"/>
          </a:xfrm>
          <a:prstGeom prst="rect">
            <a:avLst/>
          </a:prstGeom>
        </p:spPr>
      </p:pic>
      <p:pic>
        <p:nvPicPr>
          <p:cNvPr id="11" name="Imagen 10">
            <a:extLst>
              <a:ext uri="{FF2B5EF4-FFF2-40B4-BE49-F238E27FC236}">
                <a16:creationId xmlns:a16="http://schemas.microsoft.com/office/drawing/2014/main" id="{7073FF53-543D-9C4B-AB05-0112E3C9CE24}"/>
              </a:ext>
            </a:extLst>
          </p:cNvPr>
          <p:cNvPicPr>
            <a:picLocks noChangeAspect="1"/>
          </p:cNvPicPr>
          <p:nvPr/>
        </p:nvPicPr>
        <p:blipFill>
          <a:blip r:embed="rId6"/>
          <a:stretch>
            <a:fillRect/>
          </a:stretch>
        </p:blipFill>
        <p:spPr>
          <a:xfrm>
            <a:off x="2356220" y="6147663"/>
            <a:ext cx="7479559" cy="445065"/>
          </a:xfrm>
          <a:prstGeom prst="rect">
            <a:avLst/>
          </a:prstGeom>
        </p:spPr>
      </p:pic>
    </p:spTree>
    <p:extLst>
      <p:ext uri="{BB962C8B-B14F-4D97-AF65-F5344CB8AC3E}">
        <p14:creationId xmlns:p14="http://schemas.microsoft.com/office/powerpoint/2010/main" val="771776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E10B1B7-DAFF-9142-875B-7DD47C6A9FEC}"/>
              </a:ext>
            </a:extLst>
          </p:cNvPr>
          <p:cNvPicPr>
            <a:picLocks noChangeAspect="1"/>
          </p:cNvPicPr>
          <p:nvPr/>
        </p:nvPicPr>
        <p:blipFill>
          <a:blip r:embed="rId2"/>
          <a:stretch>
            <a:fillRect/>
          </a:stretch>
        </p:blipFill>
        <p:spPr>
          <a:xfrm>
            <a:off x="-70338" y="-54933"/>
            <a:ext cx="12235448" cy="6912933"/>
          </a:xfrm>
          <a:prstGeom prst="rect">
            <a:avLst/>
          </a:prstGeom>
        </p:spPr>
      </p:pic>
      <p:sp>
        <p:nvSpPr>
          <p:cNvPr id="2" name="Título 1">
            <a:extLst>
              <a:ext uri="{FF2B5EF4-FFF2-40B4-BE49-F238E27FC236}">
                <a16:creationId xmlns:a16="http://schemas.microsoft.com/office/drawing/2014/main" id="{83228C0A-544B-9342-B5E0-8C70AC3C1386}"/>
              </a:ext>
            </a:extLst>
          </p:cNvPr>
          <p:cNvSpPr>
            <a:spLocks noGrp="1"/>
          </p:cNvSpPr>
          <p:nvPr>
            <p:ph type="title"/>
          </p:nvPr>
        </p:nvSpPr>
        <p:spPr>
          <a:xfrm>
            <a:off x="838200" y="2728703"/>
            <a:ext cx="10515600" cy="858559"/>
          </a:xfrm>
        </p:spPr>
        <p:txBody>
          <a:bodyPr>
            <a:noAutofit/>
          </a:bodyPr>
          <a:lstStyle/>
          <a:p>
            <a:pPr algn="ctr"/>
            <a:r>
              <a:rPr lang="es-CO" sz="6000" b="1" dirty="0">
                <a:solidFill>
                  <a:srgbClr val="009797"/>
                </a:solidFill>
                <a:latin typeface="Lato Black" panose="020F0502020204030203" pitchFamily="34" charset="77"/>
              </a:rPr>
              <a:t>PRESENTATION TITLE</a:t>
            </a:r>
          </a:p>
        </p:txBody>
      </p:sp>
      <p:sp>
        <p:nvSpPr>
          <p:cNvPr id="6" name="Título 1">
            <a:extLst>
              <a:ext uri="{FF2B5EF4-FFF2-40B4-BE49-F238E27FC236}">
                <a16:creationId xmlns:a16="http://schemas.microsoft.com/office/drawing/2014/main" id="{034BAE20-E265-AD4C-880C-555A1C7D2F51}"/>
              </a:ext>
            </a:extLst>
          </p:cNvPr>
          <p:cNvSpPr txBox="1">
            <a:spLocks/>
          </p:cNvSpPr>
          <p:nvPr/>
        </p:nvSpPr>
        <p:spPr>
          <a:xfrm>
            <a:off x="1802376" y="3499339"/>
            <a:ext cx="8490020" cy="8585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4500" b="1" i="1" dirty="0">
                <a:solidFill>
                  <a:srgbClr val="E77A00"/>
                </a:solidFill>
                <a:latin typeface="Lato" panose="020F0502020204030203" pitchFamily="34" charset="77"/>
              </a:rPr>
              <a:t>PRESENTATION SUBTITLE</a:t>
            </a:r>
          </a:p>
        </p:txBody>
      </p:sp>
      <p:sp>
        <p:nvSpPr>
          <p:cNvPr id="7" name="Marcador de contenido 2">
            <a:extLst>
              <a:ext uri="{FF2B5EF4-FFF2-40B4-BE49-F238E27FC236}">
                <a16:creationId xmlns:a16="http://schemas.microsoft.com/office/drawing/2014/main" id="{6D1FECC4-B29F-A74C-AD8C-633E30FB81EF}"/>
              </a:ext>
            </a:extLst>
          </p:cNvPr>
          <p:cNvSpPr>
            <a:spLocks noGrp="1"/>
          </p:cNvSpPr>
          <p:nvPr>
            <p:ph idx="1"/>
          </p:nvPr>
        </p:nvSpPr>
        <p:spPr>
          <a:xfrm>
            <a:off x="2927838" y="5911447"/>
            <a:ext cx="6336323" cy="459451"/>
          </a:xfrm>
        </p:spPr>
        <p:txBody>
          <a:bodyPr>
            <a:normAutofit/>
          </a:bodyPr>
          <a:lstStyle/>
          <a:p>
            <a:pPr marL="0" indent="0" algn="ctr">
              <a:buNone/>
            </a:pPr>
            <a:r>
              <a:rPr lang="es-CO" sz="2400" dirty="0">
                <a:solidFill>
                  <a:schemeClr val="accent1"/>
                </a:solidFill>
              </a:rPr>
              <a:t>Extra info such as Name, Date, Etc.</a:t>
            </a:r>
          </a:p>
        </p:txBody>
      </p:sp>
    </p:spTree>
    <p:extLst>
      <p:ext uri="{BB962C8B-B14F-4D97-AF65-F5344CB8AC3E}">
        <p14:creationId xmlns:p14="http://schemas.microsoft.com/office/powerpoint/2010/main" val="4106522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6E69311-FA02-FC4F-ADF7-83FB01F8AE28}"/>
              </a:ext>
            </a:extLst>
          </p:cNvPr>
          <p:cNvSpPr txBox="1">
            <a:spLocks/>
          </p:cNvSpPr>
          <p:nvPr/>
        </p:nvSpPr>
        <p:spPr>
          <a:xfrm>
            <a:off x="838200" y="681038"/>
            <a:ext cx="9279325" cy="757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4500" b="1" dirty="0">
                <a:solidFill>
                  <a:srgbClr val="009797"/>
                </a:solidFill>
                <a:latin typeface="Lato Black" panose="020F0502020204030203" pitchFamily="34" charset="77"/>
              </a:rPr>
              <a:t>PRESENTATION TITLE</a:t>
            </a:r>
          </a:p>
        </p:txBody>
      </p:sp>
      <p:sp>
        <p:nvSpPr>
          <p:cNvPr id="5" name="Título 1">
            <a:extLst>
              <a:ext uri="{FF2B5EF4-FFF2-40B4-BE49-F238E27FC236}">
                <a16:creationId xmlns:a16="http://schemas.microsoft.com/office/drawing/2014/main" id="{E54F63D8-9203-A44F-8052-945A29C877B8}"/>
              </a:ext>
            </a:extLst>
          </p:cNvPr>
          <p:cNvSpPr txBox="1">
            <a:spLocks/>
          </p:cNvSpPr>
          <p:nvPr/>
        </p:nvSpPr>
        <p:spPr>
          <a:xfrm>
            <a:off x="838200" y="1254046"/>
            <a:ext cx="5954486" cy="6350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3000" b="1" i="1" dirty="0">
                <a:solidFill>
                  <a:srgbClr val="E77A00"/>
                </a:solidFill>
                <a:latin typeface="Lato" panose="020F0502020204030203" pitchFamily="34" charset="77"/>
              </a:rPr>
              <a:t>PRESENTATION SUBTITLE</a:t>
            </a:r>
          </a:p>
        </p:txBody>
      </p:sp>
      <p:pic>
        <p:nvPicPr>
          <p:cNvPr id="10" name="Imagen 9">
            <a:extLst>
              <a:ext uri="{FF2B5EF4-FFF2-40B4-BE49-F238E27FC236}">
                <a16:creationId xmlns:a16="http://schemas.microsoft.com/office/drawing/2014/main" id="{6C108C63-5F69-B345-93C9-32F35D749457}"/>
              </a:ext>
            </a:extLst>
          </p:cNvPr>
          <p:cNvPicPr>
            <a:picLocks noChangeAspect="1"/>
          </p:cNvPicPr>
          <p:nvPr/>
        </p:nvPicPr>
        <p:blipFill>
          <a:blip r:embed="rId3">
            <a:duotone>
              <a:prstClr val="black"/>
              <a:schemeClr val="tx1">
                <a:tint val="45000"/>
                <a:satMod val="400000"/>
              </a:schemeClr>
            </a:duotone>
          </a:blip>
          <a:stretch>
            <a:fillRect/>
          </a:stretch>
        </p:blipFill>
        <p:spPr>
          <a:xfrm>
            <a:off x="8116871" y="0"/>
            <a:ext cx="4075129" cy="5707464"/>
          </a:xfrm>
          <a:prstGeom prst="rect">
            <a:avLst/>
          </a:prstGeom>
        </p:spPr>
      </p:pic>
      <p:sp>
        <p:nvSpPr>
          <p:cNvPr id="12" name="Marcador de contenido 2">
            <a:extLst>
              <a:ext uri="{FF2B5EF4-FFF2-40B4-BE49-F238E27FC236}">
                <a16:creationId xmlns:a16="http://schemas.microsoft.com/office/drawing/2014/main" id="{BAB23F5D-5AA3-2847-858C-B4490DC1FB1D}"/>
              </a:ext>
            </a:extLst>
          </p:cNvPr>
          <p:cNvSpPr>
            <a:spLocks noGrp="1"/>
          </p:cNvSpPr>
          <p:nvPr>
            <p:ph idx="1"/>
          </p:nvPr>
        </p:nvSpPr>
        <p:spPr>
          <a:xfrm>
            <a:off x="838200" y="2944168"/>
            <a:ext cx="5703277" cy="2451798"/>
          </a:xfrm>
        </p:spPr>
        <p:txBody>
          <a:bodyPr>
            <a:normAutofit lnSpcReduction="10000"/>
          </a:bodyPr>
          <a:lstStyle/>
          <a:p>
            <a:pPr marL="0" indent="0">
              <a:buNone/>
            </a:pPr>
            <a:r>
              <a:rPr lang="es-CO" sz="2000" dirty="0">
                <a:solidFill>
                  <a:schemeClr val="accent1"/>
                </a:solidFill>
                <a:latin typeface="Lato" panose="020F0502020204030203" pitchFamily="34" charset="77"/>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a:t>
            </a:r>
          </a:p>
        </p:txBody>
      </p:sp>
    </p:spTree>
    <p:extLst>
      <p:ext uri="{BB962C8B-B14F-4D97-AF65-F5344CB8AC3E}">
        <p14:creationId xmlns:p14="http://schemas.microsoft.com/office/powerpoint/2010/main" val="2636618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9AE9B0E-5BF0-284B-8912-A969D1BB3E92}"/>
              </a:ext>
            </a:extLst>
          </p:cNvPr>
          <p:cNvSpPr>
            <a:spLocks noGrp="1"/>
          </p:cNvSpPr>
          <p:nvPr>
            <p:ph idx="1"/>
          </p:nvPr>
        </p:nvSpPr>
        <p:spPr>
          <a:xfrm>
            <a:off x="838200" y="2944168"/>
            <a:ext cx="5703277" cy="2451798"/>
          </a:xfrm>
        </p:spPr>
        <p:txBody>
          <a:bodyPr>
            <a:normAutofit lnSpcReduction="10000"/>
          </a:bodyPr>
          <a:lstStyle/>
          <a:p>
            <a:pPr marL="0" indent="0">
              <a:buNone/>
            </a:pPr>
            <a:r>
              <a:rPr lang="es-CO" sz="2000" dirty="0">
                <a:solidFill>
                  <a:schemeClr val="accent1"/>
                </a:solidFill>
                <a:latin typeface="Lato" panose="020F0502020204030203" pitchFamily="34" charset="77"/>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a:t>
            </a:r>
          </a:p>
        </p:txBody>
      </p:sp>
      <p:sp>
        <p:nvSpPr>
          <p:cNvPr id="4" name="Título 1">
            <a:extLst>
              <a:ext uri="{FF2B5EF4-FFF2-40B4-BE49-F238E27FC236}">
                <a16:creationId xmlns:a16="http://schemas.microsoft.com/office/drawing/2014/main" id="{66E69311-FA02-FC4F-ADF7-83FB01F8AE28}"/>
              </a:ext>
            </a:extLst>
          </p:cNvPr>
          <p:cNvSpPr txBox="1">
            <a:spLocks/>
          </p:cNvSpPr>
          <p:nvPr/>
        </p:nvSpPr>
        <p:spPr>
          <a:xfrm>
            <a:off x="838200" y="681038"/>
            <a:ext cx="9279325" cy="757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4500" b="1" dirty="0">
                <a:solidFill>
                  <a:srgbClr val="009797"/>
                </a:solidFill>
                <a:latin typeface="Lato Black" panose="020F0502020204030203" pitchFamily="34" charset="77"/>
              </a:rPr>
              <a:t>PRESENTATION TITLE</a:t>
            </a:r>
          </a:p>
        </p:txBody>
      </p:sp>
      <p:sp>
        <p:nvSpPr>
          <p:cNvPr id="5" name="Título 1">
            <a:extLst>
              <a:ext uri="{FF2B5EF4-FFF2-40B4-BE49-F238E27FC236}">
                <a16:creationId xmlns:a16="http://schemas.microsoft.com/office/drawing/2014/main" id="{E54F63D8-9203-A44F-8052-945A29C877B8}"/>
              </a:ext>
            </a:extLst>
          </p:cNvPr>
          <p:cNvSpPr txBox="1">
            <a:spLocks/>
          </p:cNvSpPr>
          <p:nvPr/>
        </p:nvSpPr>
        <p:spPr>
          <a:xfrm>
            <a:off x="838200" y="1254046"/>
            <a:ext cx="5954486" cy="6350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3000" b="1" i="1" dirty="0">
                <a:solidFill>
                  <a:srgbClr val="E77A00"/>
                </a:solidFill>
                <a:latin typeface="Lato" panose="020F0502020204030203" pitchFamily="34" charset="77"/>
              </a:rPr>
              <a:t>PRESENTATION SUBTITLE</a:t>
            </a:r>
          </a:p>
        </p:txBody>
      </p:sp>
      <p:pic>
        <p:nvPicPr>
          <p:cNvPr id="6" name="Imagen 5">
            <a:extLst>
              <a:ext uri="{FF2B5EF4-FFF2-40B4-BE49-F238E27FC236}">
                <a16:creationId xmlns:a16="http://schemas.microsoft.com/office/drawing/2014/main" id="{6A1D8952-1BF6-7A44-93D7-A56C5589D108}"/>
              </a:ext>
            </a:extLst>
          </p:cNvPr>
          <p:cNvPicPr>
            <a:picLocks noChangeAspect="1"/>
          </p:cNvPicPr>
          <p:nvPr/>
        </p:nvPicPr>
        <p:blipFill>
          <a:blip r:embed="rId3">
            <a:grayscl/>
          </a:blip>
          <a:stretch>
            <a:fillRect/>
          </a:stretch>
        </p:blipFill>
        <p:spPr>
          <a:xfrm>
            <a:off x="8116871" y="0"/>
            <a:ext cx="4075129" cy="5707464"/>
          </a:xfrm>
          <a:prstGeom prst="rect">
            <a:avLst/>
          </a:prstGeom>
        </p:spPr>
      </p:pic>
      <p:sp>
        <p:nvSpPr>
          <p:cNvPr id="2" name="Rectángulo 1">
            <a:extLst>
              <a:ext uri="{FF2B5EF4-FFF2-40B4-BE49-F238E27FC236}">
                <a16:creationId xmlns:a16="http://schemas.microsoft.com/office/drawing/2014/main" id="{324ED1A9-40E7-9342-8514-1EA9310844F5}"/>
              </a:ext>
            </a:extLst>
          </p:cNvPr>
          <p:cNvSpPr/>
          <p:nvPr/>
        </p:nvSpPr>
        <p:spPr>
          <a:xfrm>
            <a:off x="8116871" y="2944168"/>
            <a:ext cx="4075129" cy="2763296"/>
          </a:xfrm>
          <a:prstGeom prst="rect">
            <a:avLst/>
          </a:prstGeom>
          <a:gradFill flip="none" rotWithShape="1">
            <a:gsLst>
              <a:gs pos="0">
                <a:schemeClr val="accent1"/>
              </a:gs>
              <a:gs pos="100000">
                <a:schemeClr val="accent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413446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9AE9B0E-5BF0-284B-8912-A969D1BB3E92}"/>
              </a:ext>
            </a:extLst>
          </p:cNvPr>
          <p:cNvSpPr>
            <a:spLocks noGrp="1"/>
          </p:cNvSpPr>
          <p:nvPr>
            <p:ph idx="1"/>
          </p:nvPr>
        </p:nvSpPr>
        <p:spPr>
          <a:xfrm>
            <a:off x="838200" y="2944168"/>
            <a:ext cx="5703277" cy="2451798"/>
          </a:xfrm>
        </p:spPr>
        <p:txBody>
          <a:bodyPr>
            <a:normAutofit lnSpcReduction="10000"/>
          </a:bodyPr>
          <a:lstStyle/>
          <a:p>
            <a:pPr marL="0" indent="0">
              <a:buNone/>
            </a:pPr>
            <a:r>
              <a:rPr lang="es-CO" sz="2000" dirty="0">
                <a:solidFill>
                  <a:schemeClr val="accent1"/>
                </a:solidFill>
                <a:latin typeface="Lato" panose="020F0502020204030203" pitchFamily="34" charset="77"/>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a:t>
            </a:r>
          </a:p>
        </p:txBody>
      </p:sp>
      <p:sp>
        <p:nvSpPr>
          <p:cNvPr id="4" name="Título 1">
            <a:extLst>
              <a:ext uri="{FF2B5EF4-FFF2-40B4-BE49-F238E27FC236}">
                <a16:creationId xmlns:a16="http://schemas.microsoft.com/office/drawing/2014/main" id="{66E69311-FA02-FC4F-ADF7-83FB01F8AE28}"/>
              </a:ext>
            </a:extLst>
          </p:cNvPr>
          <p:cNvSpPr txBox="1">
            <a:spLocks/>
          </p:cNvSpPr>
          <p:nvPr/>
        </p:nvSpPr>
        <p:spPr>
          <a:xfrm>
            <a:off x="838200" y="681038"/>
            <a:ext cx="9279325" cy="757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4500" b="1" dirty="0">
                <a:solidFill>
                  <a:srgbClr val="009797"/>
                </a:solidFill>
                <a:latin typeface="Lato Black" panose="020F0502020204030203" pitchFamily="34" charset="77"/>
              </a:rPr>
              <a:t>PRESENTATION TITLE</a:t>
            </a:r>
          </a:p>
        </p:txBody>
      </p:sp>
      <p:sp>
        <p:nvSpPr>
          <p:cNvPr id="5" name="Título 1">
            <a:extLst>
              <a:ext uri="{FF2B5EF4-FFF2-40B4-BE49-F238E27FC236}">
                <a16:creationId xmlns:a16="http://schemas.microsoft.com/office/drawing/2014/main" id="{E54F63D8-9203-A44F-8052-945A29C877B8}"/>
              </a:ext>
            </a:extLst>
          </p:cNvPr>
          <p:cNvSpPr txBox="1">
            <a:spLocks/>
          </p:cNvSpPr>
          <p:nvPr/>
        </p:nvSpPr>
        <p:spPr>
          <a:xfrm>
            <a:off x="838200" y="1254046"/>
            <a:ext cx="5954486" cy="6350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3000" b="1" i="1" dirty="0">
                <a:solidFill>
                  <a:srgbClr val="E77A00"/>
                </a:solidFill>
                <a:latin typeface="Lato" panose="020F0502020204030203" pitchFamily="34" charset="77"/>
              </a:rPr>
              <a:t>PRESENTATION SUBTITLE</a:t>
            </a:r>
          </a:p>
        </p:txBody>
      </p:sp>
    </p:spTree>
    <p:extLst>
      <p:ext uri="{BB962C8B-B14F-4D97-AF65-F5344CB8AC3E}">
        <p14:creationId xmlns:p14="http://schemas.microsoft.com/office/powerpoint/2010/main" val="4283589049"/>
      </p:ext>
    </p:extLst>
  </p:cSld>
  <p:clrMapOvr>
    <a:masterClrMapping/>
  </p:clrMapOvr>
</p:sld>
</file>

<file path=ppt/theme/theme1.xml><?xml version="1.0" encoding="utf-8"?>
<a:theme xmlns:a="http://schemas.openxmlformats.org/drawingml/2006/main" name="Tema de Office">
  <a:themeElements>
    <a:clrScheme name="IEA Color">
      <a:dk1>
        <a:srgbClr val="009797"/>
      </a:dk1>
      <a:lt1>
        <a:srgbClr val="A2DFED"/>
      </a:lt1>
      <a:dk2>
        <a:srgbClr val="E77900"/>
      </a:dk2>
      <a:lt2>
        <a:srgbClr val="EDB81D"/>
      </a:lt2>
      <a:accent1>
        <a:srgbClr val="000000"/>
      </a:accent1>
      <a:accent2>
        <a:srgbClr val="FEFFFF"/>
      </a:accent2>
      <a:accent3>
        <a:srgbClr val="EAEAEA"/>
      </a:accent3>
      <a:accent4>
        <a:srgbClr val="C0C0C0"/>
      </a:accent4>
      <a:accent5>
        <a:srgbClr val="797979"/>
      </a:accent5>
      <a:accent6>
        <a:srgbClr val="424242"/>
      </a:accent6>
      <a:hlink>
        <a:srgbClr val="009797"/>
      </a:hlink>
      <a:folHlink>
        <a:srgbClr val="13685F"/>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TotalTime>
  <Words>237</Words>
  <Application>Microsoft Macintosh PowerPoint</Application>
  <PresentationFormat>Panorámica</PresentationFormat>
  <Paragraphs>13</Paragraphs>
  <Slides>5</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vt:i4>
      </vt:variant>
    </vt:vector>
  </HeadingPairs>
  <TitlesOfParts>
    <vt:vector size="11" baseType="lpstr">
      <vt:lpstr>Arial</vt:lpstr>
      <vt:lpstr>Calibri</vt:lpstr>
      <vt:lpstr>Calibri Light</vt:lpstr>
      <vt:lpstr>Lato</vt:lpstr>
      <vt:lpstr>Lato Black</vt:lpstr>
      <vt:lpstr>Tema de Office</vt:lpstr>
      <vt:lpstr>Presentación de PowerPoint</vt:lpstr>
      <vt:lpstr>PRESENTATION TITLE</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Microsoft Office User</cp:lastModifiedBy>
  <cp:revision>7</cp:revision>
  <dcterms:created xsi:type="dcterms:W3CDTF">2023-11-07T16:00:47Z</dcterms:created>
  <dcterms:modified xsi:type="dcterms:W3CDTF">2023-11-07T17:05:12Z</dcterms:modified>
</cp:coreProperties>
</file>