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7"/>
  </p:notesMasterIdLst>
  <p:handoutMasterIdLst>
    <p:handoutMasterId r:id="rId18"/>
  </p:handoutMasterIdLst>
  <p:sldIdLst>
    <p:sldId id="257" r:id="rId5"/>
    <p:sldId id="265" r:id="rId6"/>
    <p:sldId id="269" r:id="rId7"/>
    <p:sldId id="266" r:id="rId8"/>
    <p:sldId id="264" r:id="rId9"/>
    <p:sldId id="271" r:id="rId10"/>
    <p:sldId id="272" r:id="rId11"/>
    <p:sldId id="274" r:id="rId12"/>
    <p:sldId id="275" r:id="rId13"/>
    <p:sldId id="273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840" y="6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4" d="100"/>
          <a:sy n="114" d="100"/>
        </p:scale>
        <p:origin x="37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dette Rogers" userId="1a075a71-a227-4cf5-ac1d-2486203ffc09" providerId="ADAL" clId="{EAF3C7B0-9D68-4A8A-834F-9546F08B4E16}"/>
    <pc:docChg chg="custSel addSld delSld modSld">
      <pc:chgData name="Bernadette Rogers" userId="1a075a71-a227-4cf5-ac1d-2486203ffc09" providerId="ADAL" clId="{EAF3C7B0-9D68-4A8A-834F-9546F08B4E16}" dt="2025-03-24T11:16:53.006" v="1199" actId="20577"/>
      <pc:docMkLst>
        <pc:docMk/>
      </pc:docMkLst>
      <pc:sldChg chg="del">
        <pc:chgData name="Bernadette Rogers" userId="1a075a71-a227-4cf5-ac1d-2486203ffc09" providerId="ADAL" clId="{EAF3C7B0-9D68-4A8A-834F-9546F08B4E16}" dt="2025-03-24T10:39:04.723" v="704" actId="2696"/>
        <pc:sldMkLst>
          <pc:docMk/>
          <pc:sldMk cId="2342737834" sldId="267"/>
        </pc:sldMkLst>
      </pc:sldChg>
      <pc:sldChg chg="modSp mod">
        <pc:chgData name="Bernadette Rogers" userId="1a075a71-a227-4cf5-ac1d-2486203ffc09" providerId="ADAL" clId="{EAF3C7B0-9D68-4A8A-834F-9546F08B4E16}" dt="2025-03-24T08:37:44.644" v="121" actId="6549"/>
        <pc:sldMkLst>
          <pc:docMk/>
          <pc:sldMk cId="4210028492" sldId="271"/>
        </pc:sldMkLst>
        <pc:spChg chg="mod">
          <ac:chgData name="Bernadette Rogers" userId="1a075a71-a227-4cf5-ac1d-2486203ffc09" providerId="ADAL" clId="{EAF3C7B0-9D68-4A8A-834F-9546F08B4E16}" dt="2025-03-24T08:37:44.644" v="121" actId="6549"/>
          <ac:spMkLst>
            <pc:docMk/>
            <pc:sldMk cId="4210028492" sldId="271"/>
            <ac:spMk id="3" creationId="{A26F944C-251C-FB61-A830-1B050F857AAF}"/>
          </ac:spMkLst>
        </pc:spChg>
      </pc:sldChg>
      <pc:sldChg chg="modSp add mod">
        <pc:chgData name="Bernadette Rogers" userId="1a075a71-a227-4cf5-ac1d-2486203ffc09" providerId="ADAL" clId="{EAF3C7B0-9D68-4A8A-834F-9546F08B4E16}" dt="2025-03-24T11:16:53.006" v="1199" actId="20577"/>
        <pc:sldMkLst>
          <pc:docMk/>
          <pc:sldMk cId="4044063828" sldId="272"/>
        </pc:sldMkLst>
        <pc:spChg chg="mod">
          <ac:chgData name="Bernadette Rogers" userId="1a075a71-a227-4cf5-ac1d-2486203ffc09" providerId="ADAL" clId="{EAF3C7B0-9D68-4A8A-834F-9546F08B4E16}" dt="2025-03-24T11:16:53.006" v="1199" actId="20577"/>
          <ac:spMkLst>
            <pc:docMk/>
            <pc:sldMk cId="4044063828" sldId="272"/>
            <ac:spMk id="3" creationId="{6BD03F1F-BCBD-D234-E7CC-4FFB86992F87}"/>
          </ac:spMkLst>
        </pc:spChg>
      </pc:sldChg>
      <pc:sldChg chg="add">
        <pc:chgData name="Bernadette Rogers" userId="1a075a71-a227-4cf5-ac1d-2486203ffc09" providerId="ADAL" clId="{EAF3C7B0-9D68-4A8A-834F-9546F08B4E16}" dt="2025-03-24T08:52:40.477" v="702" actId="2890"/>
        <pc:sldMkLst>
          <pc:docMk/>
          <pc:sldMk cId="3330483961" sldId="273"/>
        </pc:sldMkLst>
      </pc:sldChg>
      <pc:sldChg chg="modSp add mod">
        <pc:chgData name="Bernadette Rogers" userId="1a075a71-a227-4cf5-ac1d-2486203ffc09" providerId="ADAL" clId="{EAF3C7B0-9D68-4A8A-834F-9546F08B4E16}" dt="2025-03-24T11:14:38.650" v="1104" actId="20577"/>
        <pc:sldMkLst>
          <pc:docMk/>
          <pc:sldMk cId="180362170" sldId="274"/>
        </pc:sldMkLst>
        <pc:spChg chg="mod">
          <ac:chgData name="Bernadette Rogers" userId="1a075a71-a227-4cf5-ac1d-2486203ffc09" providerId="ADAL" clId="{EAF3C7B0-9D68-4A8A-834F-9546F08B4E16}" dt="2025-03-24T11:14:38.650" v="1104" actId="20577"/>
          <ac:spMkLst>
            <pc:docMk/>
            <pc:sldMk cId="180362170" sldId="274"/>
            <ac:spMk id="3" creationId="{4FACECE6-B57F-447D-E924-BC56D6F22257}"/>
          </ac:spMkLst>
        </pc:spChg>
        <pc:spChg chg="mod">
          <ac:chgData name="Bernadette Rogers" userId="1a075a71-a227-4cf5-ac1d-2486203ffc09" providerId="ADAL" clId="{EAF3C7B0-9D68-4A8A-834F-9546F08B4E16}" dt="2025-03-24T11:13:08.090" v="1055" actId="20577"/>
          <ac:spMkLst>
            <pc:docMk/>
            <pc:sldMk cId="180362170" sldId="274"/>
            <ac:spMk id="5" creationId="{75B19A1C-554A-B8D5-DAC2-8B5F82316118}"/>
          </ac:spMkLst>
        </pc:spChg>
      </pc:sldChg>
      <pc:sldChg chg="new del">
        <pc:chgData name="Bernadette Rogers" userId="1a075a71-a227-4cf5-ac1d-2486203ffc09" providerId="ADAL" clId="{EAF3C7B0-9D68-4A8A-834F-9546F08B4E16}" dt="2025-03-24T10:41:04.433" v="706" actId="2696"/>
        <pc:sldMkLst>
          <pc:docMk/>
          <pc:sldMk cId="1110511186" sldId="274"/>
        </pc:sldMkLst>
      </pc:sldChg>
      <pc:sldChg chg="modSp add mod">
        <pc:chgData name="Bernadette Rogers" userId="1a075a71-a227-4cf5-ac1d-2486203ffc09" providerId="ADAL" clId="{EAF3C7B0-9D68-4A8A-834F-9546F08B4E16}" dt="2025-03-24T11:15:25.297" v="1131" actId="27636"/>
        <pc:sldMkLst>
          <pc:docMk/>
          <pc:sldMk cId="1019632330" sldId="275"/>
        </pc:sldMkLst>
        <pc:spChg chg="mod">
          <ac:chgData name="Bernadette Rogers" userId="1a075a71-a227-4cf5-ac1d-2486203ffc09" providerId="ADAL" clId="{EAF3C7B0-9D68-4A8A-834F-9546F08B4E16}" dt="2025-03-24T11:15:25.297" v="1131" actId="27636"/>
          <ac:spMkLst>
            <pc:docMk/>
            <pc:sldMk cId="1019632330" sldId="275"/>
            <ac:spMk id="3" creationId="{E6855D73-3DF3-07F2-7C9D-FF9A5FC60AA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0F1F20-75CC-8EA7-721C-10A4FFDF11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4D1A1-854C-ACA6-1FB3-9DBECB374E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1AD13-3210-44F7-94AF-CCDD207C2BB9}" type="datetimeFigureOut">
              <a:rPr lang="en-GB" smtClean="0"/>
              <a:t>24/03/2025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53973-AE81-992D-1D29-97DA5D3CBB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064C5-75D8-5DDC-5E65-20E293CB55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93B4E-64B5-4FF6-8438-EADB3AC944F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62647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6252B-E654-4533-BC5C-8CC5D5EB1E6E}" type="datetimeFigureOut">
              <a:rPr lang="en-GB" smtClean="0"/>
              <a:t>24/03/2025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95056-0AF8-42E9-B1E9-07976647DE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310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FA8B4-977A-84EE-EE8E-26E538A50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6400" y="3430800"/>
            <a:ext cx="4104000" cy="1540428"/>
          </a:xfrm>
        </p:spPr>
        <p:txBody>
          <a:bodyPr anchor="t" anchorCtr="0"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32935-8062-DCCE-931C-C08D97DC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400" y="4971600"/>
            <a:ext cx="4104000" cy="910728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FD9396-EE0D-0AC6-BC54-049B7BE36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6400" y="5882400"/>
            <a:ext cx="4104000" cy="511501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DD Month YYYY</a:t>
            </a:r>
          </a:p>
        </p:txBody>
      </p:sp>
      <p:pic>
        <p:nvPicPr>
          <p:cNvPr id="5" name="Picture 4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35DCD660-373A-7718-6BD1-359A329E2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600" y="867600"/>
            <a:ext cx="4266000" cy="141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5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eep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FA8B4-977A-84EE-EE8E-26E538A50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191737"/>
            <a:ext cx="6361200" cy="1109463"/>
          </a:xfrm>
        </p:spPr>
        <p:txBody>
          <a:bodyPr anchor="b" anchorCtr="0"/>
          <a:lstStyle>
            <a:lvl1pPr algn="ctr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32935-8062-DCCE-931C-C08D97DC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3301200"/>
            <a:ext cx="6361200" cy="15712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FD9396-EE0D-0AC6-BC54-049B7BE36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000" y="4872454"/>
            <a:ext cx="6361200" cy="511501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DD Month YYYY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001FD-D664-E4D3-1CD5-D4812AA1C8D4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DCB5C73C-1C41-28F0-EDDB-4129A235D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00" y="655200"/>
            <a:ext cx="3916800" cy="129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25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FA8B4-977A-84EE-EE8E-26E538A50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191736"/>
            <a:ext cx="6361200" cy="1238400"/>
          </a:xfrm>
        </p:spPr>
        <p:txBody>
          <a:bodyPr anchor="b" anchorCtr="0"/>
          <a:lstStyle>
            <a:lvl1pPr algn="ctr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32935-8062-DCCE-931C-C08D97DC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3430800"/>
            <a:ext cx="6361200" cy="15712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FD9396-EE0D-0AC6-BC54-049B7BE36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000" y="5004000"/>
            <a:ext cx="6361200" cy="511501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 dirty="0"/>
              <a:t>DD Month YYYY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001FD-D664-E4D3-1CD5-D4812AA1C8D4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53F1B1B9-4805-0830-0B53-0C12C2631C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00" y="655200"/>
            <a:ext cx="3916800" cy="129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96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FA8B4-977A-84EE-EE8E-26E538A50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191737"/>
            <a:ext cx="6361200" cy="1109463"/>
          </a:xfrm>
        </p:spPr>
        <p:txBody>
          <a:bodyPr anchor="b" anchorCtr="0"/>
          <a:lstStyle>
            <a:lvl1pPr algn="ctr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32935-8062-DCCE-931C-C08D97DC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3301200"/>
            <a:ext cx="6361200" cy="15712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FD9396-EE0D-0AC6-BC54-049B7BE36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000" y="4872454"/>
            <a:ext cx="6361200" cy="511501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DD Month YYYY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001FD-D664-E4D3-1CD5-D4812AA1C8D4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15EC75C8-9AE0-8796-D433-B98FF095E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00" y="655200"/>
            <a:ext cx="3916800" cy="129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42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FA8B4-977A-84EE-EE8E-26E538A50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191737"/>
            <a:ext cx="6361200" cy="1109463"/>
          </a:xfrm>
        </p:spPr>
        <p:txBody>
          <a:bodyPr anchor="b" anchorCtr="0"/>
          <a:lstStyle>
            <a:lvl1pPr algn="ctr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32935-8062-DCCE-931C-C08D97DC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3301200"/>
            <a:ext cx="6361200" cy="15712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FD9396-EE0D-0AC6-BC54-049B7BE36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000" y="4872454"/>
            <a:ext cx="6361200" cy="511501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DD Month YYYY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001FD-D664-E4D3-1CD5-D4812AA1C8D4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6E158073-75BF-14C9-61C9-D9D0F0B1E4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00" y="655200"/>
            <a:ext cx="3916800" cy="129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5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9671-1549-1077-27C2-26E825EB7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82254-5C57-D038-22FD-9BEEEFA76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3499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Deep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6897-BC4A-7900-4244-F8EAA4E0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401199"/>
            <a:ext cx="10933200" cy="205560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B8BFE-EEDB-97C5-263E-E5CEB044C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4456800"/>
            <a:ext cx="10933200" cy="1051200"/>
          </a:xfrm>
        </p:spPr>
        <p:txBody>
          <a:bodyPr>
            <a:norm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7" name="ciehf_logo">
            <a:extLst>
              <a:ext uri="{FF2B5EF4-FFF2-40B4-BE49-F238E27FC236}">
                <a16:creationId xmlns:a16="http://schemas.microsoft.com/office/drawing/2014/main" id="{37AA5102-0CBE-9A00-C36F-34413353D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0" b="12850"/>
          <a:stretch/>
        </p:blipFill>
        <p:spPr bwMode="auto">
          <a:xfrm>
            <a:off x="4244400" y="867600"/>
            <a:ext cx="3708000" cy="92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793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6897-BC4A-7900-4244-F8EAA4E0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401199"/>
            <a:ext cx="10933200" cy="205560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B8BFE-EEDB-97C5-263E-E5CEB044C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4456800"/>
            <a:ext cx="10933200" cy="1051200"/>
          </a:xfrm>
        </p:spPr>
        <p:txBody>
          <a:bodyPr>
            <a:norm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7" name="ciehf_logo">
            <a:extLst>
              <a:ext uri="{FF2B5EF4-FFF2-40B4-BE49-F238E27FC236}">
                <a16:creationId xmlns:a16="http://schemas.microsoft.com/office/drawing/2014/main" id="{37AA5102-0CBE-9A00-C36F-34413353D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0" b="12850"/>
          <a:stretch/>
        </p:blipFill>
        <p:spPr bwMode="auto">
          <a:xfrm>
            <a:off x="4244400" y="867600"/>
            <a:ext cx="3708000" cy="92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949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6897-BC4A-7900-4244-F8EAA4E0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401199"/>
            <a:ext cx="10933200" cy="205560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B8BFE-EEDB-97C5-263E-E5CEB044C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4456800"/>
            <a:ext cx="10933200" cy="1051200"/>
          </a:xfrm>
        </p:spPr>
        <p:txBody>
          <a:bodyPr>
            <a:norm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7" name="ciehf_logo">
            <a:extLst>
              <a:ext uri="{FF2B5EF4-FFF2-40B4-BE49-F238E27FC236}">
                <a16:creationId xmlns:a16="http://schemas.microsoft.com/office/drawing/2014/main" id="{37AA5102-0CBE-9A00-C36F-34413353D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0" b="12850"/>
          <a:stretch/>
        </p:blipFill>
        <p:spPr bwMode="auto">
          <a:xfrm>
            <a:off x="4244400" y="867600"/>
            <a:ext cx="3708000" cy="92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897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6897-BC4A-7900-4244-F8EAA4E0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401199"/>
            <a:ext cx="10933200" cy="2055600"/>
          </a:xfrm>
        </p:spPr>
        <p:txBody>
          <a:bodyPr anchor="ctr" anchorCtr="0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B8BFE-EEDB-97C5-263E-E5CEB044C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4456800"/>
            <a:ext cx="10933200" cy="1051200"/>
          </a:xfrm>
        </p:spPr>
        <p:txBody>
          <a:bodyPr>
            <a:normAutofit/>
          </a:bodyPr>
          <a:lstStyle>
            <a:lvl1pPr marL="0" indent="0" algn="ctr">
              <a:buNone/>
              <a:defRPr sz="4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7" name="ciehf_logo">
            <a:extLst>
              <a:ext uri="{FF2B5EF4-FFF2-40B4-BE49-F238E27FC236}">
                <a16:creationId xmlns:a16="http://schemas.microsoft.com/office/drawing/2014/main" id="{37AA5102-0CBE-9A00-C36F-34413353D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0" b="12840"/>
          <a:stretch/>
        </p:blipFill>
        <p:spPr bwMode="auto">
          <a:xfrm>
            <a:off x="4244400" y="867600"/>
            <a:ext cx="3708000" cy="92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829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DDA99-7590-D0D0-9909-2E33E711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86A7-851C-6478-6541-AF9C4704ED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000" y="1825200"/>
            <a:ext cx="5396400" cy="403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8C5B0-E1B7-9699-0978-3D7D5FE51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400" y="1825625"/>
            <a:ext cx="5396400" cy="403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1513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18AE-1B99-08B2-ACC5-BBAB1595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60000"/>
            <a:ext cx="109332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168E5-45E1-A0CD-4512-62D6AB68D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1825200"/>
            <a:ext cx="5396400" cy="640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C3A3D-03BE-6CF9-FC35-217EB0768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00" y="2466000"/>
            <a:ext cx="5396400" cy="33912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0A498A-DE44-E613-1284-8DBA0DD399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400" y="1825200"/>
            <a:ext cx="5396400" cy="640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BB721-7CC4-20C6-A846-1475C6BB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400" y="2466000"/>
            <a:ext cx="5396400" cy="33912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7037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F5E7-A908-5109-C553-6373CBE7D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4393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F5E7-A908-5109-C553-6373CBE7D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1BB96B7-BDE1-D89E-3CB7-4A39159B4C0D}"/>
              </a:ext>
            </a:extLst>
          </p:cNvPr>
          <p:cNvSpPr txBox="1"/>
          <p:nvPr userDrawn="1"/>
        </p:nvSpPr>
        <p:spPr>
          <a:xfrm>
            <a:off x="6556075" y="7522234"/>
            <a:ext cx="4313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To change the background image:</a:t>
            </a:r>
          </a:p>
          <a:p>
            <a:pPr marL="457200" indent="-457200">
              <a:buAutoNum type="arabicPeriod"/>
            </a:pPr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Right mouse over this slide</a:t>
            </a:r>
          </a:p>
          <a:p>
            <a:pPr marL="457200" indent="-457200">
              <a:buAutoNum type="arabicPeriod"/>
            </a:pPr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Select</a:t>
            </a:r>
            <a:r>
              <a:rPr lang="en-GB" sz="2000" b="1" dirty="0">
                <a:solidFill>
                  <a:srgbClr val="FFC000"/>
                </a:solidFill>
                <a:cs typeface="Segoe UI" panose="020B0502040204020203" pitchFamily="34" charset="0"/>
              </a:rPr>
              <a:t> Format Background</a:t>
            </a:r>
          </a:p>
          <a:p>
            <a:pPr marL="457200" indent="-457200">
              <a:buAutoNum type="arabicPeriod"/>
            </a:pPr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Select </a:t>
            </a:r>
            <a:r>
              <a:rPr lang="en-GB" sz="2000" b="1" dirty="0">
                <a:solidFill>
                  <a:srgbClr val="FFC000"/>
                </a:solidFill>
                <a:cs typeface="Segoe UI" panose="020B0502040204020203" pitchFamily="34" charset="0"/>
              </a:rPr>
              <a:t>Picture or texture fill </a:t>
            </a:r>
          </a:p>
          <a:p>
            <a:pPr marL="457200" indent="-457200">
              <a:buAutoNum type="arabicPeriod"/>
            </a:pPr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Click</a:t>
            </a:r>
            <a:r>
              <a:rPr lang="en-GB" sz="2000" b="1" dirty="0">
                <a:solidFill>
                  <a:srgbClr val="FFC000"/>
                </a:solidFill>
                <a:cs typeface="Segoe UI" panose="020B0502040204020203" pitchFamily="34" charset="0"/>
              </a:rPr>
              <a:t> Insert…</a:t>
            </a:r>
          </a:p>
          <a:p>
            <a:pPr marL="457200" indent="-457200">
              <a:buAutoNum type="arabicPeriod"/>
            </a:pPr>
            <a:r>
              <a:rPr lang="en-GB" sz="2000" dirty="0">
                <a:solidFill>
                  <a:srgbClr val="FFC000"/>
                </a:solidFill>
                <a:cs typeface="Segoe UI" panose="020B0502040204020203" pitchFamily="34" charset="0"/>
              </a:rPr>
              <a:t>Select an image to insert</a:t>
            </a:r>
          </a:p>
        </p:txBody>
      </p:sp>
      <p:pic>
        <p:nvPicPr>
          <p:cNvPr id="80" name="Picture 7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5E60AA4-8F54-F711-EF88-F8E7AC31EF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048000"/>
            <a:ext cx="1641600" cy="54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10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374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Deep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B0008-64D0-8715-44F5-65BC145B187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65A58-796D-AB3F-63A6-C534F0E5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407A-157D-3AD8-746A-FB445D81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0D1A0-2EC7-1589-0350-34BF20B13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0544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B0008-64D0-8715-44F5-65BC145B187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65A58-796D-AB3F-63A6-C534F0E5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407A-157D-3AD8-746A-FB445D81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0D1A0-2EC7-1589-0350-34BF20B13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080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B0008-64D0-8715-44F5-65BC145B187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65A58-796D-AB3F-63A6-C534F0E5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407A-157D-3AD8-746A-FB445D81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0D1A0-2EC7-1589-0350-34BF20B13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3515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B0008-64D0-8715-44F5-65BC145B187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65A58-796D-AB3F-63A6-C534F0E5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407A-157D-3AD8-746A-FB445D81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0D1A0-2EC7-1589-0350-34BF20B13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3745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Deep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C6A66-EBF4-3C86-D92E-645F499F136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57459-13E6-0D31-B921-6A5AEF6E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D2C13-E26F-54F1-7642-7C1DCC5FB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A625-9E5D-D716-3D5A-BD43CCC17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5094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C6A66-EBF4-3C86-D92E-645F499F136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57459-13E6-0D31-B921-6A5AEF6E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D2C13-E26F-54F1-7642-7C1DCC5FB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A625-9E5D-D716-3D5A-BD43CCC17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6942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C6A66-EBF4-3C86-D92E-645F499F136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57459-13E6-0D31-B921-6A5AEF6E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D2C13-E26F-54F1-7642-7C1DCC5FB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A625-9E5D-D716-3D5A-BD43CCC17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778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C6A66-EBF4-3C86-D92E-645F499F136D}"/>
              </a:ext>
            </a:extLst>
          </p:cNvPr>
          <p:cNvSpPr/>
          <p:nvPr userDrawn="1"/>
        </p:nvSpPr>
        <p:spPr>
          <a:xfrm>
            <a:off x="7621200" y="0"/>
            <a:ext cx="457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57459-13E6-0D31-B921-6A5AEF6E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0" y="360000"/>
            <a:ext cx="3618000" cy="1918800"/>
          </a:xfrm>
        </p:spPr>
        <p:txBody>
          <a:bodyPr anchor="b"/>
          <a:lstStyle>
            <a:lvl1pPr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D2C13-E26F-54F1-7642-7C1DCC5FB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000" y="360000"/>
            <a:ext cx="6361200" cy="549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A625-9E5D-D716-3D5A-BD43CCC17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0000" y="2278800"/>
            <a:ext cx="3618000" cy="425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83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076300-D013-CD10-5F87-E8AADAB0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60000"/>
            <a:ext cx="10933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C397E-A935-D1B6-BF5E-421B915B7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0" y="1825626"/>
            <a:ext cx="10933200" cy="4031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No bullet text</a:t>
            </a:r>
          </a:p>
          <a:p>
            <a:pPr lvl="3"/>
            <a:r>
              <a:rPr lang="en-GB" noProof="0" dirty="0"/>
              <a:t>Indented no bullet text</a:t>
            </a:r>
          </a:p>
          <a:p>
            <a:pPr lvl="4"/>
            <a:r>
              <a:rPr lang="en-GB" noProof="0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ABCD4-CBBB-E7B6-46EA-62F30D196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0960" y="6173787"/>
            <a:ext cx="1003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7A8847-ECE1-47BC-8541-F8CBFF8B3553}" type="datetimeFigureOut">
              <a:rPr lang="en-GB" smtClean="0"/>
              <a:t>24/03/2025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3B510-B216-37F4-9E80-12C19957A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4880" y="6172799"/>
            <a:ext cx="6507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19287-CD90-4ECC-54BB-FD6299B0B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400" y="6172798"/>
            <a:ext cx="4067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D058EB-6973-413C-B732-FBBF8321338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iehf_logo">
            <a:extLst>
              <a:ext uri="{FF2B5EF4-FFF2-40B4-BE49-F238E27FC236}">
                <a16:creationId xmlns:a16="http://schemas.microsoft.com/office/drawing/2014/main" id="{93E09C30-4D1B-505E-DC85-CE260C71A1A8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20000" y="6051600"/>
            <a:ext cx="1641600" cy="5435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281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2" r:id="rId2"/>
    <p:sldLayoutId id="2147483689" r:id="rId3"/>
    <p:sldLayoutId id="2147483691" r:id="rId4"/>
    <p:sldLayoutId id="2147483690" r:id="rId5"/>
    <p:sldLayoutId id="2147483679" r:id="rId6"/>
    <p:sldLayoutId id="2147483680" r:id="rId7"/>
    <p:sldLayoutId id="2147483697" r:id="rId8"/>
    <p:sldLayoutId id="2147483695" r:id="rId9"/>
    <p:sldLayoutId id="2147483696" r:id="rId10"/>
    <p:sldLayoutId id="2147483681" r:id="rId11"/>
    <p:sldLayoutId id="2147483682" r:id="rId12"/>
    <p:sldLayoutId id="2147483683" r:id="rId13"/>
    <p:sldLayoutId id="2147483694" r:id="rId14"/>
    <p:sldLayoutId id="2147483684" r:id="rId15"/>
    <p:sldLayoutId id="2147483685" r:id="rId16"/>
    <p:sldLayoutId id="2147483699" r:id="rId17"/>
    <p:sldLayoutId id="2147483698" r:id="rId18"/>
    <p:sldLayoutId id="2147483700" r:id="rId19"/>
    <p:sldLayoutId id="2147483686" r:id="rId20"/>
    <p:sldLayoutId id="2147483702" r:id="rId21"/>
    <p:sldLayoutId id="2147483701" r:id="rId22"/>
    <p:sldLayoutId id="2147483703" r:id="rId2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68760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85738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634" userDrawn="1">
          <p15:clr>
            <a:srgbClr val="F26B43"/>
          </p15:clr>
        </p15:guide>
        <p15:guide id="4" pos="461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1207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381BF4-3D46-1E95-1D00-21364AF3E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191736"/>
            <a:ext cx="6361200" cy="1238400"/>
          </a:xfrm>
        </p:spPr>
        <p:txBody>
          <a:bodyPr>
            <a:noAutofit/>
          </a:bodyPr>
          <a:lstStyle/>
          <a:p>
            <a:r>
              <a:rPr lang="en-GB" dirty="0"/>
              <a:t>IEA2027 update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FDC61A0-B947-11FA-0D19-33D9DE96F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3430800"/>
            <a:ext cx="6361200" cy="1571254"/>
          </a:xfrm>
        </p:spPr>
        <p:txBody>
          <a:bodyPr/>
          <a:lstStyle/>
          <a:p>
            <a:r>
              <a:rPr lang="en-GB" dirty="0"/>
              <a:t>Ben Peachey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3554E5-3921-D34D-A7C2-1CBB3D058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000" y="5004000"/>
            <a:ext cx="6361200" cy="511501"/>
          </a:xfrm>
        </p:spPr>
        <p:txBody>
          <a:bodyPr/>
          <a:lstStyle/>
          <a:p>
            <a:r>
              <a:rPr lang="en-GB" dirty="0"/>
              <a:t>28 March 2025</a:t>
            </a:r>
          </a:p>
        </p:txBody>
      </p:sp>
    </p:spTree>
    <p:extLst>
      <p:ext uri="{BB962C8B-B14F-4D97-AF65-F5344CB8AC3E}">
        <p14:creationId xmlns:p14="http://schemas.microsoft.com/office/powerpoint/2010/main" val="179992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3218C-4FCF-C4A1-D5D0-2895927E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DAA69-F05C-FE01-4FF4-E3CF976D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Progress to date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D21779-507A-1AE8-E513-F21BC84A1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GB" dirty="0"/>
              <a:t>Ambition document reviewed by CIEHF and IEA leadership</a:t>
            </a:r>
          </a:p>
          <a:p>
            <a:pPr lvl="4"/>
            <a:r>
              <a:rPr lang="en-GB" dirty="0"/>
              <a:t>Marketing email sent to IEA2024 delegates  &gt; 300 signed up to marketing list</a:t>
            </a:r>
          </a:p>
          <a:p>
            <a:pPr lvl="4"/>
            <a:r>
              <a:rPr lang="en-GB" dirty="0"/>
              <a:t>Early drafts of MOU and seed funding agreements reviewed by IEA and CIEHF</a:t>
            </a:r>
          </a:p>
          <a:p>
            <a:pPr lvl="4"/>
            <a:r>
              <a:rPr lang="en-GB" dirty="0"/>
              <a:t>Event company appointed</a:t>
            </a:r>
          </a:p>
          <a:p>
            <a:pPr lvl="4"/>
            <a:r>
              <a:rPr lang="en-GB" dirty="0"/>
              <a:t>CIEHF trustees approved creation of trading company for event in Feb 2025</a:t>
            </a:r>
          </a:p>
          <a:p>
            <a:pPr lvl="4"/>
            <a:r>
              <a:rPr lang="en-GB" dirty="0"/>
              <a:t>Site visits to venues completed in early March 2025</a:t>
            </a:r>
          </a:p>
          <a:p>
            <a:pPr lvl="4"/>
            <a:r>
              <a:rPr lang="en-GB" dirty="0"/>
              <a:t>Next priorities:</a:t>
            </a:r>
          </a:p>
          <a:p>
            <a:pPr lvl="5"/>
            <a:r>
              <a:rPr lang="en-GB" dirty="0"/>
              <a:t>Set up company and open  bank accounts</a:t>
            </a:r>
          </a:p>
          <a:p>
            <a:pPr lvl="5"/>
            <a:r>
              <a:rPr lang="en-GB" dirty="0"/>
              <a:t>Sign agreements with IEA and obtain seed funding</a:t>
            </a:r>
          </a:p>
          <a:p>
            <a:pPr lvl="5"/>
            <a:r>
              <a:rPr lang="en-GB" dirty="0"/>
              <a:t>Venue and date confirmation</a:t>
            </a:r>
          </a:p>
          <a:p>
            <a:pPr lvl="5"/>
            <a:r>
              <a:rPr lang="en-GB" dirty="0"/>
              <a:t>Budget development</a:t>
            </a:r>
          </a:p>
          <a:p>
            <a:pPr lvl="5"/>
            <a:r>
              <a:rPr lang="en-GB" dirty="0"/>
              <a:t>Work on sponsor packages</a:t>
            </a:r>
          </a:p>
        </p:txBody>
      </p:sp>
    </p:spTree>
    <p:extLst>
      <p:ext uri="{BB962C8B-B14F-4D97-AF65-F5344CB8AC3E}">
        <p14:creationId xmlns:p14="http://schemas.microsoft.com/office/powerpoint/2010/main" val="1067784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BBDA-84CC-6E3F-C7D9-D694BE249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2A25D7-84E0-9BAE-5195-5D96568D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 organisers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FC58A4E1-FBBD-CC39-A4C2-96A070B45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94" y="816014"/>
            <a:ext cx="5039530" cy="52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67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CBF0F-9A9F-572B-EBBF-0E2C191C6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1740E4-946F-C099-7C36-D380B8E01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 requested from IEA EC – the event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7D5F10-0E43-B348-BE7B-4A2AC4A49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Target audiences</a:t>
            </a:r>
          </a:p>
          <a:p>
            <a:pPr lvl="1"/>
            <a:r>
              <a:rPr lang="en-GB" dirty="0"/>
              <a:t>Are all key stakeholder audiences covered?</a:t>
            </a:r>
          </a:p>
          <a:p>
            <a:pPr lvl="1"/>
            <a:r>
              <a:rPr lang="en-GB" dirty="0"/>
              <a:t>Do you have contacts/leads in organisations that we should engage?</a:t>
            </a:r>
          </a:p>
          <a:p>
            <a:r>
              <a:rPr lang="en-GB" dirty="0"/>
              <a:t>Event format</a:t>
            </a:r>
          </a:p>
          <a:p>
            <a:pPr lvl="1"/>
            <a:r>
              <a:rPr lang="en-GB" dirty="0"/>
              <a:t>Feedback on content formats (see next slide)</a:t>
            </a:r>
          </a:p>
        </p:txBody>
      </p:sp>
    </p:spTree>
    <p:extLst>
      <p:ext uri="{BB962C8B-B14F-4D97-AF65-F5344CB8AC3E}">
        <p14:creationId xmlns:p14="http://schemas.microsoft.com/office/powerpoint/2010/main" val="415050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F814D-0444-97F5-579D-9F7FD3CE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6B4A47-427C-B1F0-3D8F-40A2E4D4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 formats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30827F-AB8F-294C-F714-7CF83E03C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8304" y="1825625"/>
            <a:ext cx="7256980" cy="4032250"/>
          </a:xfrm>
        </p:spPr>
      </p:pic>
    </p:spTree>
    <p:extLst>
      <p:ext uri="{BB962C8B-B14F-4D97-AF65-F5344CB8AC3E}">
        <p14:creationId xmlns:p14="http://schemas.microsoft.com/office/powerpoint/2010/main" val="67369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B22CD-A11A-1C89-441D-4209100BA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1C0AA4-465C-6388-E3A5-A2E9A8846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Delegate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F944C-251C-FB61-A830-1B050F857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Before the Event</a:t>
            </a:r>
          </a:p>
          <a:p>
            <a:pPr marL="457200" lvl="1" indent="0">
              <a:buNone/>
            </a:pPr>
            <a:r>
              <a:rPr lang="en-GB" dirty="0"/>
              <a:t>Clear understanding of the overall programme and what’s on offer</a:t>
            </a:r>
          </a:p>
          <a:p>
            <a:pPr marL="457200" lvl="1" indent="0">
              <a:buNone/>
            </a:pPr>
            <a:r>
              <a:rPr lang="en-GB" dirty="0"/>
              <a:t>Ease of registration and payment</a:t>
            </a:r>
          </a:p>
          <a:p>
            <a:pPr marL="457200" lvl="1" indent="0">
              <a:buNone/>
            </a:pPr>
            <a:r>
              <a:rPr lang="en-GB" dirty="0"/>
              <a:t>Confirmation of Registration and Venue sent promptly</a:t>
            </a:r>
          </a:p>
          <a:p>
            <a:pPr marL="457200" lvl="1" indent="0">
              <a:buNone/>
            </a:pPr>
            <a:r>
              <a:rPr lang="en-GB" dirty="0"/>
              <a:t>Queries answered promptly by email</a:t>
            </a:r>
          </a:p>
        </p:txBody>
      </p:sp>
    </p:spTree>
    <p:extLst>
      <p:ext uri="{BB962C8B-B14F-4D97-AF65-F5344CB8AC3E}">
        <p14:creationId xmlns:p14="http://schemas.microsoft.com/office/powerpoint/2010/main" val="421002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5311-56EE-43FA-4676-6056201B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CC0C82E-917D-96E1-AB48-463761A6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Delegate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03F1F-BCBD-D234-E7CC-4FFB86992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 the Event</a:t>
            </a:r>
          </a:p>
          <a:p>
            <a:pPr marL="457200" lvl="1" indent="0">
              <a:buNone/>
            </a:pPr>
            <a:r>
              <a:rPr lang="en-GB" dirty="0"/>
              <a:t>Welcoming and friendly atmosphere</a:t>
            </a:r>
          </a:p>
          <a:p>
            <a:pPr marL="457200" lvl="1" indent="0">
              <a:buNone/>
            </a:pPr>
            <a:r>
              <a:rPr lang="en-GB" dirty="0"/>
              <a:t>Self registration to print delegate badge – speeds up delegate transitions</a:t>
            </a:r>
          </a:p>
          <a:p>
            <a:pPr marL="457200" lvl="1" indent="0">
              <a:buNone/>
            </a:pPr>
            <a:r>
              <a:rPr lang="en-GB" dirty="0"/>
              <a:t>‘Here to Help’ delegate supporters wearing bright T-Shirts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Promote community (inclusive, relevant topics, every opinion counts)</a:t>
            </a:r>
          </a:p>
          <a:p>
            <a:pPr lvl="1">
              <a:buFontTx/>
              <a:buChar char="-"/>
            </a:pPr>
            <a:r>
              <a:rPr lang="en-GB" dirty="0"/>
              <a:t>Topics appeal across the range of delegates</a:t>
            </a:r>
          </a:p>
          <a:p>
            <a:pPr lvl="1">
              <a:buFontTx/>
              <a:buChar char="-"/>
            </a:pPr>
            <a:r>
              <a:rPr lang="en-GB" dirty="0"/>
              <a:t>Opportunity to give feedback throughout the event via QR code</a:t>
            </a:r>
          </a:p>
          <a:p>
            <a:pPr lvl="1">
              <a:buFontTx/>
              <a:buChar char="-"/>
            </a:pPr>
            <a:endParaRPr lang="en-GB" dirty="0"/>
          </a:p>
          <a:p>
            <a:pPr lvl="1">
              <a:buFontTx/>
              <a:buChar char="-"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063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D87D4-65E4-8CE3-FBDF-6D47484E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B19A1C-554A-B8D5-DAC2-8B5F8231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Presentation Formats -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CECE6-B57F-447D-E924-BC56D6F22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5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Plenary Presentation. F</a:t>
            </a:r>
            <a:r>
              <a:rPr lang="en-GB" sz="5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ormat: speakers are front on stage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Interactive Workshops.  Format: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Facilitated sessions focused on hands-on learning or skill development.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Panel Discussions.  Format: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moderated conversation among 3-5 experts representing diverse perspectives on a single topic.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Fireside Chats.  Format: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Intimate, one-on-one or two-person conversations, often involving a moderator and a guest speaker.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Roundtable Discussions. Format: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Small-group discussions facilitated by a moderator, with participants sitting around a table (physical or virtual).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Lightning Talks.  Format:</a:t>
            </a:r>
            <a:r>
              <a:rPr lang="en-GB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Short, focused presentations of 5-10 minutes on a specific topic or idea.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endParaRPr lang="en-GB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-"/>
            </a:pPr>
            <a:endParaRPr lang="en-GB" sz="4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GB" sz="4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GB" sz="4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6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8D417-1F71-3ECC-FB10-05C40CDB8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7CF44D-2980-2EBA-6227-C28A5AE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Presentation Formats -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55D73-3DF3-07F2-7C9D-FF9A5FC60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4" y="1853762"/>
            <a:ext cx="10933200" cy="403147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Interactive Demonstrations. Format: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Live or recorded demonstrations showcasing tools, technologies, or workflows, often with audience participation.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Debates. Format: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Structured debates where opposing viewpoints are presented on controversial or emerging topics.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Peer-Led Discussions. Format: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Informal sessions where attendees lead discussions on topics of mutual interest.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 Presentations. Format: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Academic or research posters displayed digitally or physically, with scheduled time for authors to present.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Tanks. Format: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Small groups collaborate to solve a real-world challenge or develop actionable strategies.</a:t>
            </a:r>
          </a:p>
          <a:p>
            <a:pPr lvl="1">
              <a:buFontTx/>
              <a:buChar char="-"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63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57B80-8D32-57C0-1E11-FBDD526A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93766B-A64B-1BBD-F9D2-C8810C70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 requested from IEA EC – stakeholder input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9D12D-2547-7D81-0E1B-2F4057DA9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Technical committee role</a:t>
            </a:r>
          </a:p>
          <a:p>
            <a:pPr lvl="1"/>
            <a:r>
              <a:rPr lang="en-GB" dirty="0"/>
              <a:t>How do we best engage technical committees?</a:t>
            </a:r>
          </a:p>
          <a:p>
            <a:r>
              <a:rPr lang="en-GB" dirty="0"/>
              <a:t>International advisory group</a:t>
            </a:r>
          </a:p>
          <a:p>
            <a:pPr lvl="1"/>
            <a:r>
              <a:rPr lang="en-GB" dirty="0"/>
              <a:t>Intention is to recruit a regionally-representative group of Council members to help drive global buy-in to the event: is this worthwhile?</a:t>
            </a:r>
          </a:p>
          <a:p>
            <a:r>
              <a:rPr lang="en-GB" dirty="0"/>
              <a:t>Side events</a:t>
            </a:r>
          </a:p>
          <a:p>
            <a:pPr lvl="1"/>
            <a:r>
              <a:rPr lang="en-GB" dirty="0"/>
              <a:t>See list in Ambition document – others to add?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0483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42E10-28EA-749E-339A-00FFE31EE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D1F5D4-7D5D-B697-88AB-73A0FB56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 requested from IEA EC – event preparation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643845-C2A8-9C84-20BF-4959E0D49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 you have any feedback on other sections in ambition document:</a:t>
            </a:r>
          </a:p>
          <a:p>
            <a:pPr lvl="1"/>
            <a:r>
              <a:rPr lang="en-GB" dirty="0"/>
              <a:t>Marketing &amp; Promotion</a:t>
            </a:r>
          </a:p>
          <a:p>
            <a:pPr lvl="1"/>
            <a:r>
              <a:rPr lang="en-GB" dirty="0"/>
              <a:t>Event logistics</a:t>
            </a:r>
          </a:p>
          <a:p>
            <a:pPr lvl="1"/>
            <a:r>
              <a:rPr lang="en-GB" dirty="0"/>
              <a:t>Content planning &amp; management</a:t>
            </a:r>
          </a:p>
          <a:p>
            <a:pPr lvl="1"/>
            <a:r>
              <a:rPr lang="en-GB" dirty="0"/>
              <a:t>Post-event activities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799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0B3FB-274E-22D8-1B2B-D4D4163AD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4A1470-C55B-80B5-A115-51177D7B0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2624873"/>
            <a:ext cx="6361200" cy="1238400"/>
          </a:xfrm>
        </p:spPr>
        <p:txBody>
          <a:bodyPr>
            <a:noAutofit/>
          </a:bodyPr>
          <a:lstStyle/>
          <a:p>
            <a:r>
              <a:rPr lang="en-GB" dirty="0"/>
              <a:t>Thank you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449BD-5587-F945-CF52-B7D04B954B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000" y="5004000"/>
            <a:ext cx="6361200" cy="511501"/>
          </a:xfrm>
        </p:spPr>
        <p:txBody>
          <a:bodyPr/>
          <a:lstStyle/>
          <a:p>
            <a:r>
              <a:rPr lang="en-GB" dirty="0"/>
              <a:t>28 March 2025</a:t>
            </a:r>
          </a:p>
        </p:txBody>
      </p:sp>
    </p:spTree>
    <p:extLst>
      <p:ext uri="{BB962C8B-B14F-4D97-AF65-F5344CB8AC3E}">
        <p14:creationId xmlns:p14="http://schemas.microsoft.com/office/powerpoint/2010/main" val="3237557746"/>
      </p:ext>
    </p:extLst>
  </p:cSld>
  <p:clrMapOvr>
    <a:masterClrMapping/>
  </p:clrMapOvr>
</p:sld>
</file>

<file path=ppt/theme/theme1.xml><?xml version="1.0" encoding="utf-8"?>
<a:theme xmlns:a="http://schemas.openxmlformats.org/drawingml/2006/main" name="CIEHF">
  <a:themeElements>
    <a:clrScheme name="CIEHF">
      <a:dk1>
        <a:srgbClr val="000000"/>
      </a:dk1>
      <a:lt1>
        <a:sysClr val="window" lastClr="FFFFFF"/>
      </a:lt1>
      <a:dk2>
        <a:srgbClr val="087EAB"/>
      </a:dk2>
      <a:lt2>
        <a:srgbClr val="7F7F7F"/>
      </a:lt2>
      <a:accent1>
        <a:srgbClr val="087EAB"/>
      </a:accent1>
      <a:accent2>
        <a:srgbClr val="EA5C52"/>
      </a:accent2>
      <a:accent3>
        <a:srgbClr val="F3D65E"/>
      </a:accent3>
      <a:accent4>
        <a:srgbClr val="374152"/>
      </a:accent4>
      <a:accent5>
        <a:srgbClr val="CEE5EE"/>
      </a:accent5>
      <a:accent6>
        <a:srgbClr val="FBDEDC"/>
      </a:accent6>
      <a:hlink>
        <a:srgbClr val="0563C1"/>
      </a:hlink>
      <a:folHlink>
        <a:srgbClr val="954F72"/>
      </a:folHlink>
    </a:clrScheme>
    <a:fontScheme name="CIEHF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4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buClr>
            <a:schemeClr val="accent1"/>
          </a:buClr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IEHF Presentation.potx" id="{86E74803-D98B-4A3C-B5A8-BED49E23B86A}" vid="{E1517B83-32DA-4185-A62B-320935BDA1CD}"/>
    </a:ext>
  </a:extLst>
</a:theme>
</file>

<file path=ppt/theme/theme2.xml><?xml version="1.0" encoding="utf-8"?>
<a:theme xmlns:a="http://schemas.openxmlformats.org/drawingml/2006/main" name="Office Theme">
  <a:themeElements>
    <a:clrScheme name="CIEHF">
      <a:dk1>
        <a:srgbClr val="000000"/>
      </a:dk1>
      <a:lt1>
        <a:sysClr val="window" lastClr="FFFFFF"/>
      </a:lt1>
      <a:dk2>
        <a:srgbClr val="087EAB"/>
      </a:dk2>
      <a:lt2>
        <a:srgbClr val="7F7F7F"/>
      </a:lt2>
      <a:accent1>
        <a:srgbClr val="087EAB"/>
      </a:accent1>
      <a:accent2>
        <a:srgbClr val="EA5C52"/>
      </a:accent2>
      <a:accent3>
        <a:srgbClr val="F3D65E"/>
      </a:accent3>
      <a:accent4>
        <a:srgbClr val="374152"/>
      </a:accent4>
      <a:accent5>
        <a:srgbClr val="CEE5EE"/>
      </a:accent5>
      <a:accent6>
        <a:srgbClr val="FBDEDC"/>
      </a:accent6>
      <a:hlink>
        <a:srgbClr val="0563C1"/>
      </a:hlink>
      <a:folHlink>
        <a:srgbClr val="954F72"/>
      </a:folHlink>
    </a:clrScheme>
    <a:fontScheme name="CIEHF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CIEHF">
      <a:dk1>
        <a:srgbClr val="000000"/>
      </a:dk1>
      <a:lt1>
        <a:sysClr val="window" lastClr="FFFFFF"/>
      </a:lt1>
      <a:dk2>
        <a:srgbClr val="087EAB"/>
      </a:dk2>
      <a:lt2>
        <a:srgbClr val="7F7F7F"/>
      </a:lt2>
      <a:accent1>
        <a:srgbClr val="087EAB"/>
      </a:accent1>
      <a:accent2>
        <a:srgbClr val="EA5C52"/>
      </a:accent2>
      <a:accent3>
        <a:srgbClr val="F3D65E"/>
      </a:accent3>
      <a:accent4>
        <a:srgbClr val="374152"/>
      </a:accent4>
      <a:accent5>
        <a:srgbClr val="CEE5EE"/>
      </a:accent5>
      <a:accent6>
        <a:srgbClr val="FBDEDC"/>
      </a:accent6>
      <a:hlink>
        <a:srgbClr val="0563C1"/>
      </a:hlink>
      <a:folHlink>
        <a:srgbClr val="954F72"/>
      </a:folHlink>
    </a:clrScheme>
    <a:fontScheme name="CIEHF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A3645515CF4E4AACFB6FAD7FDA2745" ma:contentTypeVersion="19" ma:contentTypeDescription="Create a new document." ma:contentTypeScope="" ma:versionID="198623c34730f465573f93bc4cbeed2d">
  <xsd:schema xmlns:xsd="http://www.w3.org/2001/XMLSchema" xmlns:xs="http://www.w3.org/2001/XMLSchema" xmlns:p="http://schemas.microsoft.com/office/2006/metadata/properties" xmlns:ns2="700dcbb9-fc8f-43cc-b938-7f7be37921d6" xmlns:ns3="c919547c-0bc9-44df-9fc4-0e5943dcace8" targetNamespace="http://schemas.microsoft.com/office/2006/metadata/properties" ma:root="true" ma:fieldsID="215e79c90a24b29332d0979f0514729f" ns2:_="" ns3:_="">
    <xsd:import namespace="700dcbb9-fc8f-43cc-b938-7f7be37921d6"/>
    <xsd:import namespace="c919547c-0bc9-44df-9fc4-0e5943dcac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dcbb9-fc8f-43cc-b938-7f7be379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7ab303b-7047-441a-8d41-847f428319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andTime" ma:index="26" nillable="true" ma:displayName="Date and Time" ma:format="DateTime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9547c-0bc9-44df-9fc4-0e5943dcace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2af76ed-7857-463e-a028-4d04cce06bf1}" ma:internalName="TaxCatchAll" ma:showField="CatchAllData" ma:web="c919547c-0bc9-44df-9fc4-0e5943dcac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ndTime xmlns="700dcbb9-fc8f-43cc-b938-7f7be37921d6" xsi:nil="true"/>
    <TaxCatchAll xmlns="c919547c-0bc9-44df-9fc4-0e5943dcace8" xsi:nil="true"/>
    <lcf76f155ced4ddcb4097134ff3c332f xmlns="700dcbb9-fc8f-43cc-b938-7f7be37921d6">
      <Terms xmlns="http://schemas.microsoft.com/office/infopath/2007/PartnerControls"/>
    </lcf76f155ced4ddcb4097134ff3c332f>
    <SharedWithUsers xmlns="c919547c-0bc9-44df-9fc4-0e5943dcace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B5E1058-561E-4AAE-9400-476E863567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CD2073-F0EA-44C6-B05A-BF584E7C36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0dcbb9-fc8f-43cc-b938-7f7be37921d6"/>
    <ds:schemaRef ds:uri="c919547c-0bc9-44df-9fc4-0e5943dcac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FC3E43-C6D8-4251-88BD-B4C912D96207}">
  <ds:schemaRefs>
    <ds:schemaRef ds:uri="http://schemas.microsoft.com/office/2006/metadata/properties"/>
    <ds:schemaRef ds:uri="http://schemas.microsoft.com/office/infopath/2007/PartnerControls"/>
    <ds:schemaRef ds:uri="700dcbb9-fc8f-43cc-b938-7f7be37921d6"/>
    <ds:schemaRef ds:uri="c919547c-0bc9-44df-9fc4-0e5943dcac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CIEHF Presentation</Template>
  <TotalTime>246</TotalTime>
  <Words>536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Segoe UI</vt:lpstr>
      <vt:lpstr>CIEHF</vt:lpstr>
      <vt:lpstr>IEA2027 update</vt:lpstr>
      <vt:lpstr>Progress to date </vt:lpstr>
      <vt:lpstr>Event organisers</vt:lpstr>
      <vt:lpstr>Input requested from IEA EC – the event</vt:lpstr>
      <vt:lpstr>Content formats</vt:lpstr>
      <vt:lpstr>Delegate Experience</vt:lpstr>
      <vt:lpstr>Delegate Experience</vt:lpstr>
      <vt:lpstr>Presentation Formats - Opportunities</vt:lpstr>
      <vt:lpstr>Presentation Formats - Opportunities</vt:lpstr>
      <vt:lpstr>Input requested from IEA EC – stakeholder input</vt:lpstr>
      <vt:lpstr>Input requested from IEA EC – event preparation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 Peachey</dc:creator>
  <cp:lastModifiedBy>Bernadette Rogers</cp:lastModifiedBy>
  <cp:revision>2</cp:revision>
  <dcterms:created xsi:type="dcterms:W3CDTF">2025-03-18T19:04:26Z</dcterms:created>
  <dcterms:modified xsi:type="dcterms:W3CDTF">2025-03-24T11:16:56Z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0x0101009CA3645515CF4E4AACFB6FAD7FDA2745</vt:lpwstr>
  </property>
  <property fmtid="{D5CDD505-2E9C-101B-9397-08002B2CF9AE}" pid="3" name="MediaServiceImageTags">
    <vt:lpwstr/>
  </property>
</Properties>
</file>