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1" r:id="rId1"/>
  </p:sldMasterIdLst>
  <p:notesMasterIdLst>
    <p:notesMasterId r:id="rId3"/>
  </p:notesMasterIdLst>
  <p:sldIdLst>
    <p:sldId id="315" r:id="rId2"/>
  </p:sldIdLst>
  <p:sldSz cx="9144000" cy="5715000" type="screen16x10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14BB9"/>
    <a:srgbClr val="426DCE"/>
    <a:srgbClr val="BB2B75"/>
    <a:srgbClr val="5572C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664" autoAdjust="0"/>
    <p:restoredTop sz="74239" autoAdjust="0"/>
  </p:normalViewPr>
  <p:slideViewPr>
    <p:cSldViewPr snapToGrid="0" snapToObjects="1">
      <p:cViewPr varScale="1">
        <p:scale>
          <a:sx n="72" d="100"/>
          <a:sy n="72" d="100"/>
        </p:scale>
        <p:origin x="1771" y="53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87" d="100"/>
          <a:sy n="87" d="100"/>
        </p:scale>
        <p:origin x="3764" y="4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8BEC53-7155-C84A-BEAC-9D84C732C0E9}" type="datetimeFigureOut">
              <a:rPr kumimoji="1" lang="ja-JP" altLang="en-US" smtClean="0"/>
              <a:t>2020/10/19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960438" y="1143000"/>
            <a:ext cx="49371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AE3C65-F6EC-114E-BB17-93D5C3F5171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50363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AE3C65-F6EC-114E-BB17-93D5C3F51713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5720909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="" xmlns:a16="http://schemas.microsoft.com/office/drawing/2014/main" id="{04ACFF72-9B06-A04E-A818-1F3984EF0F8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935302"/>
            <a:ext cx="6858000" cy="1989667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kumimoji="1" lang="en-US" altLang="ja-JP"/>
              <a:t>Click to edit Master title style</a:t>
            </a:r>
            <a:endParaRPr kumimoji="1" lang="ja-JP" altLang="en-US"/>
          </a:p>
        </p:txBody>
      </p:sp>
      <p:sp>
        <p:nvSpPr>
          <p:cNvPr id="3" name="字幕 2">
            <a:extLst>
              <a:ext uri="{FF2B5EF4-FFF2-40B4-BE49-F238E27FC236}">
                <a16:creationId xmlns="" xmlns:a16="http://schemas.microsoft.com/office/drawing/2014/main" id="{AEC05775-768E-9F47-A2F3-616F22171B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001698"/>
            <a:ext cx="6858000" cy="137980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kumimoji="1" lang="en-US" altLang="ja-JP"/>
              <a:t>Click to edit Master subtitle style</a:t>
            </a:r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833484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="" xmlns:a16="http://schemas.microsoft.com/office/drawing/2014/main" id="{AB2FB87B-5A1E-334D-8F5C-EE8146377E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13770"/>
            <a:ext cx="7886700" cy="70144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320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kumimoji="1" lang="en-US" altLang="ja-JP"/>
              <a:t>Click to edit Master title style</a:t>
            </a:r>
            <a:endParaRPr kumimoji="1" lang="ja-JP" altLang="en-US"/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="" xmlns:a16="http://schemas.microsoft.com/office/drawing/2014/main" id="{3F78E3F9-C4BF-7E43-ACF2-FEF01EBC4B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947854"/>
            <a:ext cx="7886700" cy="3833467"/>
          </a:xfrm>
        </p:spPr>
        <p:txBody>
          <a:bodyPr/>
          <a:lstStyle/>
          <a:p>
            <a:pPr lvl="0"/>
            <a:r>
              <a:rPr kumimoji="1" lang="en-US" altLang="ja-JP"/>
              <a:t>Click to edit Master text styles</a:t>
            </a:r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="" xmlns:a16="http://schemas.microsoft.com/office/drawing/2014/main" id="{304F7D9A-4CAB-2045-AA4C-4BC0D6EF04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5296959"/>
            <a:ext cx="2057400" cy="304271"/>
          </a:xfrm>
          <a:prstGeom prst="rect">
            <a:avLst/>
          </a:prstGeom>
        </p:spPr>
        <p:txBody>
          <a:bodyPr/>
          <a:lstStyle/>
          <a:p>
            <a:fld id="{6113E31D-E2AB-40D1-8B51-AFA5AFEF393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17015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="" xmlns:a16="http://schemas.microsoft.com/office/drawing/2014/main" id="{E539A306-7C9D-BF47-9B25-AFA14C32DB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424782"/>
            <a:ext cx="7886700" cy="2377281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kumimoji="1" lang="en-US" altLang="ja-JP"/>
              <a:t>Click to edit Master title style</a:t>
            </a:r>
            <a:endParaRPr kumimoji="1" lang="ja-JP" altLang="en-US"/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="" xmlns:a16="http://schemas.microsoft.com/office/drawing/2014/main" id="{5192285B-9E0C-EA4A-BE64-F99F590FFC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3824553"/>
            <a:ext cx="7886700" cy="978801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en-US" altLang="ja-JP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998670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="" xmlns:a16="http://schemas.microsoft.com/office/drawing/2014/main" id="{62E7CE6E-C930-F04A-8A09-51CA4BCDEC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06710"/>
            <a:ext cx="7886700" cy="721641"/>
          </a:xfrm>
          <a:prstGeom prst="rect">
            <a:avLst/>
          </a:prstGeom>
        </p:spPr>
        <p:txBody>
          <a:bodyPr/>
          <a:lstStyle>
            <a:lvl1pPr algn="ctr">
              <a:defRPr sz="320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kumimoji="1" lang="en-US" altLang="ja-JP"/>
              <a:t>Click to edit Master title style</a:t>
            </a:r>
            <a:endParaRPr kumimoji="1" lang="ja-JP" altLang="en-US"/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="" xmlns:a16="http://schemas.microsoft.com/office/drawing/2014/main" id="{9B6845C1-4E65-4D4F-B39B-A9FDB5908D4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070518"/>
            <a:ext cx="3886200" cy="4076952"/>
          </a:xfrm>
        </p:spPr>
        <p:txBody>
          <a:bodyPr/>
          <a:lstStyle/>
          <a:p>
            <a:pPr lvl="0"/>
            <a:r>
              <a:rPr kumimoji="1" lang="en-US" altLang="ja-JP"/>
              <a:t>Click to edit Master text styles</a:t>
            </a:r>
          </a:p>
        </p:txBody>
      </p:sp>
      <p:sp>
        <p:nvSpPr>
          <p:cNvPr id="4" name="コンテンツ プレースホルダー 3">
            <a:extLst>
              <a:ext uri="{FF2B5EF4-FFF2-40B4-BE49-F238E27FC236}">
                <a16:creationId xmlns="" xmlns:a16="http://schemas.microsoft.com/office/drawing/2014/main" id="{349FEE9B-5F1F-A94C-A266-657B4520DA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070518"/>
            <a:ext cx="3886200" cy="4076951"/>
          </a:xfrm>
        </p:spPr>
        <p:txBody>
          <a:bodyPr/>
          <a:lstStyle/>
          <a:p>
            <a:pPr lvl="0"/>
            <a:r>
              <a:rPr kumimoji="1" lang="en-US" altLang="ja-JP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647834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="" xmlns:a16="http://schemas.microsoft.com/office/drawing/2014/main" id="{61DDCEFB-0EEC-5648-B7B3-F626344D6A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04271"/>
            <a:ext cx="7886700" cy="1104636"/>
          </a:xfrm>
          <a:prstGeom prst="rect">
            <a:avLst/>
          </a:prstGeom>
        </p:spPr>
        <p:txBody>
          <a:bodyPr/>
          <a:lstStyle/>
          <a:p>
            <a:r>
              <a:rPr kumimoji="1" lang="en-US" altLang="ja-JP"/>
              <a:t>Click to edit Master title style</a:t>
            </a:r>
            <a:endParaRPr kumimoji="1" lang="ja-JP" altLang="en-US"/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="" xmlns:a16="http://schemas.microsoft.com/office/drawing/2014/main" id="{075B8DE5-073C-724D-8483-B9560D5093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400969"/>
            <a:ext cx="3868340" cy="68659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kumimoji="1" lang="en-US" altLang="ja-JP"/>
              <a:t>Click to edit Master text styles</a:t>
            </a:r>
          </a:p>
        </p:txBody>
      </p:sp>
      <p:sp>
        <p:nvSpPr>
          <p:cNvPr id="4" name="コンテンツ プレースホルダー 3">
            <a:extLst>
              <a:ext uri="{FF2B5EF4-FFF2-40B4-BE49-F238E27FC236}">
                <a16:creationId xmlns="" xmlns:a16="http://schemas.microsoft.com/office/drawing/2014/main" id="{DEDAD196-9EF3-8149-9650-51B1DC99CA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087563"/>
            <a:ext cx="3868340" cy="3070490"/>
          </a:xfrm>
        </p:spPr>
        <p:txBody>
          <a:bodyPr/>
          <a:lstStyle/>
          <a:p>
            <a:pPr lvl="0"/>
            <a:r>
              <a:rPr kumimoji="1" lang="en-US" altLang="ja-JP"/>
              <a:t>Click to edit Master text styles</a:t>
            </a:r>
          </a:p>
        </p:txBody>
      </p:sp>
      <p:sp>
        <p:nvSpPr>
          <p:cNvPr id="5" name="テキスト プレースホルダー 4">
            <a:extLst>
              <a:ext uri="{FF2B5EF4-FFF2-40B4-BE49-F238E27FC236}">
                <a16:creationId xmlns="" xmlns:a16="http://schemas.microsoft.com/office/drawing/2014/main" id="{313E47B2-3B47-5A46-B488-AD346B6BFB3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400969"/>
            <a:ext cx="3887391" cy="68659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kumimoji="1" lang="en-US" altLang="ja-JP"/>
              <a:t>Click to edit Master text styles</a:t>
            </a:r>
          </a:p>
        </p:txBody>
      </p:sp>
      <p:sp>
        <p:nvSpPr>
          <p:cNvPr id="6" name="コンテンツ プレースホルダー 5">
            <a:extLst>
              <a:ext uri="{FF2B5EF4-FFF2-40B4-BE49-F238E27FC236}">
                <a16:creationId xmlns="" xmlns:a16="http://schemas.microsoft.com/office/drawing/2014/main" id="{41FAE55E-C8AA-DD43-99E4-4B25557903F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087563"/>
            <a:ext cx="3887391" cy="3070490"/>
          </a:xfrm>
        </p:spPr>
        <p:txBody>
          <a:bodyPr/>
          <a:lstStyle/>
          <a:p>
            <a:pPr lvl="0"/>
            <a:r>
              <a:rPr kumimoji="1" lang="en-US" altLang="ja-JP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316640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="" xmlns:a16="http://schemas.microsoft.com/office/drawing/2014/main" id="{80F48280-FEE3-6C4D-BF71-3EB4811404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04271"/>
            <a:ext cx="7886700" cy="1104636"/>
          </a:xfrm>
          <a:prstGeom prst="rect">
            <a:avLst/>
          </a:prstGeom>
        </p:spPr>
        <p:txBody>
          <a:bodyPr/>
          <a:lstStyle/>
          <a:p>
            <a:r>
              <a:rPr kumimoji="1" lang="en-US" altLang="ja-JP"/>
              <a:t>Click to edit Master title style</a:t>
            </a:r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800303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859214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="" xmlns:a16="http://schemas.microsoft.com/office/drawing/2014/main" id="{10AA531A-B877-0C49-8BAD-BDE05F4057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81000"/>
            <a:ext cx="2949178" cy="13335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kumimoji="1" lang="en-US" altLang="ja-JP"/>
              <a:t>Click to edit Master title style</a:t>
            </a:r>
            <a:endParaRPr kumimoji="1" lang="ja-JP" altLang="en-US"/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="" xmlns:a16="http://schemas.microsoft.com/office/drawing/2014/main" id="{AEA0F597-5B7B-CA40-8D0E-3BDF3B1E46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822855"/>
            <a:ext cx="4629150" cy="4061354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kumimoji="1" lang="en-US" altLang="ja-JP"/>
              <a:t>Click to edit Master text styles</a:t>
            </a:r>
          </a:p>
        </p:txBody>
      </p:sp>
      <p:sp>
        <p:nvSpPr>
          <p:cNvPr id="4" name="テキスト プレースホルダー 3">
            <a:extLst>
              <a:ext uri="{FF2B5EF4-FFF2-40B4-BE49-F238E27FC236}">
                <a16:creationId xmlns="" xmlns:a16="http://schemas.microsoft.com/office/drawing/2014/main" id="{26AA1717-4DB9-134E-B295-FB78DE6432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714500"/>
            <a:ext cx="2949178" cy="3176323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kumimoji="1" lang="en-US" altLang="ja-JP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742881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="" xmlns:a16="http://schemas.microsoft.com/office/drawing/2014/main" id="{642B9C00-6EC5-F744-BC55-62A4CADE5A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81000"/>
            <a:ext cx="2949178" cy="13335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kumimoji="1" lang="en-US" altLang="ja-JP"/>
              <a:t>Click to edit Master title style</a:t>
            </a:r>
            <a:endParaRPr kumimoji="1" lang="ja-JP" altLang="en-US"/>
          </a:p>
        </p:txBody>
      </p:sp>
      <p:sp>
        <p:nvSpPr>
          <p:cNvPr id="3" name="図プレースホルダー 2">
            <a:extLst>
              <a:ext uri="{FF2B5EF4-FFF2-40B4-BE49-F238E27FC236}">
                <a16:creationId xmlns="" xmlns:a16="http://schemas.microsoft.com/office/drawing/2014/main" id="{3DB8B5B7-DFA6-CA46-B131-05D63DA00D7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822855"/>
            <a:ext cx="4629150" cy="4061354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kumimoji="1" lang="en-US" altLang="ja-JP"/>
              <a:t>Click icon to add picture</a:t>
            </a:r>
            <a:endParaRPr kumimoji="1" lang="ja-JP" altLang="en-US"/>
          </a:p>
        </p:txBody>
      </p:sp>
      <p:sp>
        <p:nvSpPr>
          <p:cNvPr id="4" name="テキスト プレースホルダー 3">
            <a:extLst>
              <a:ext uri="{FF2B5EF4-FFF2-40B4-BE49-F238E27FC236}">
                <a16:creationId xmlns="" xmlns:a16="http://schemas.microsoft.com/office/drawing/2014/main" id="{C68DB2CB-262B-D94A-B5E0-7D90F8D5DE9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714500"/>
            <a:ext cx="2949178" cy="3176323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kumimoji="1" lang="en-US" altLang="ja-JP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124669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="" xmlns:a16="http://schemas.microsoft.com/office/drawing/2014/main" id="{10BB0922-C296-E342-9771-82306DED1B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04271"/>
            <a:ext cx="7886700" cy="1104636"/>
          </a:xfrm>
          <a:prstGeom prst="rect">
            <a:avLst/>
          </a:prstGeom>
        </p:spPr>
        <p:txBody>
          <a:bodyPr/>
          <a:lstStyle/>
          <a:p>
            <a:r>
              <a:rPr kumimoji="1" lang="en-US" altLang="ja-JP"/>
              <a:t>Click to edit Master title style</a:t>
            </a:r>
            <a:endParaRPr kumimoji="1" lang="ja-JP" altLang="en-US"/>
          </a:p>
        </p:txBody>
      </p:sp>
      <p:sp>
        <p:nvSpPr>
          <p:cNvPr id="3" name="縦書きテキスト プレースホルダー 2">
            <a:extLst>
              <a:ext uri="{FF2B5EF4-FFF2-40B4-BE49-F238E27FC236}">
                <a16:creationId xmlns="" xmlns:a16="http://schemas.microsoft.com/office/drawing/2014/main" id="{7C6BBA6B-7400-024F-93A8-8A71011B8A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en-US" altLang="ja-JP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309736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>
            <a:extLst>
              <a:ext uri="{FF2B5EF4-FFF2-40B4-BE49-F238E27FC236}">
                <a16:creationId xmlns="" xmlns:a16="http://schemas.microsoft.com/office/drawing/2014/main" id="{94BBFA03-CF9D-A147-8204-492735D86B7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04271"/>
            <a:ext cx="1971675" cy="4843198"/>
          </a:xfrm>
          <a:prstGeom prst="rect">
            <a:avLst/>
          </a:prstGeom>
        </p:spPr>
        <p:txBody>
          <a:bodyPr vert="eaVert"/>
          <a:lstStyle/>
          <a:p>
            <a:r>
              <a:rPr kumimoji="1" lang="en-US" altLang="ja-JP"/>
              <a:t>Click to edit Master title style</a:t>
            </a:r>
            <a:endParaRPr kumimoji="1" lang="ja-JP" altLang="en-US"/>
          </a:p>
        </p:txBody>
      </p:sp>
      <p:sp>
        <p:nvSpPr>
          <p:cNvPr id="3" name="縦書きテキスト プレースホルダー 2">
            <a:extLst>
              <a:ext uri="{FF2B5EF4-FFF2-40B4-BE49-F238E27FC236}">
                <a16:creationId xmlns="" xmlns:a16="http://schemas.microsoft.com/office/drawing/2014/main" id="{2871990F-AD74-1D45-9737-13838BDD32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04271"/>
            <a:ext cx="5800725" cy="4843198"/>
          </a:xfrm>
        </p:spPr>
        <p:txBody>
          <a:bodyPr vert="eaVert"/>
          <a:lstStyle/>
          <a:p>
            <a:pPr lvl="0"/>
            <a:r>
              <a:rPr kumimoji="1" lang="en-US" altLang="ja-JP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206191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テキスト プレースホルダー 2">
            <a:extLst>
              <a:ext uri="{FF2B5EF4-FFF2-40B4-BE49-F238E27FC236}">
                <a16:creationId xmlns="" xmlns:a16="http://schemas.microsoft.com/office/drawing/2014/main" id="{247EAF9B-1488-ED4A-B3E2-8CC0C3E25D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521354"/>
            <a:ext cx="7886700" cy="36468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kumimoji="1" lang="ja-JP" altLang="en-US"/>
              <a:t>マスター テキストの書式設定
第 </a:t>
            </a:r>
            <a:r>
              <a:rPr kumimoji="1" lang="en-US" altLang="ja-JP" dirty="0"/>
              <a:t>2 </a:t>
            </a:r>
            <a:r>
              <a:rPr kumimoji="1" lang="ja-JP" altLang="en-US"/>
              <a:t>レベル
第 </a:t>
            </a:r>
            <a:r>
              <a:rPr kumimoji="1" lang="en-US" altLang="ja-JP" dirty="0"/>
              <a:t>3 </a:t>
            </a:r>
            <a:r>
              <a:rPr kumimoji="1" lang="ja-JP" altLang="en-US"/>
              <a:t>レベル
第 </a:t>
            </a:r>
            <a:r>
              <a:rPr kumimoji="1" lang="en-US" altLang="ja-JP" dirty="0"/>
              <a:t>4 </a:t>
            </a:r>
            <a:r>
              <a:rPr kumimoji="1" lang="ja-JP" altLang="en-US"/>
              <a:t>レベル
第 </a:t>
            </a:r>
            <a:r>
              <a:rPr kumimoji="1" lang="en-US" altLang="ja-JP" dirty="0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8" name="タイトル プレースホルダー 7">
            <a:extLst>
              <a:ext uri="{FF2B5EF4-FFF2-40B4-BE49-F238E27FC236}">
                <a16:creationId xmlns="" xmlns:a16="http://schemas.microsoft.com/office/drawing/2014/main" id="{0CF44E6D-AA83-2F4B-91FF-1B20091E88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04800"/>
            <a:ext cx="7886700" cy="11049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9" name="テキスト ボックス 8">
            <a:extLst>
              <a:ext uri="{FF2B5EF4-FFF2-40B4-BE49-F238E27FC236}">
                <a16:creationId xmlns="" xmlns:a16="http://schemas.microsoft.com/office/drawing/2014/main" id="{D816C323-C11C-9743-982A-6F48B22D7528}"/>
              </a:ext>
            </a:extLst>
          </p:cNvPr>
          <p:cNvSpPr txBox="1"/>
          <p:nvPr userDrawn="1"/>
        </p:nvSpPr>
        <p:spPr>
          <a:xfrm>
            <a:off x="1184919" y="5202215"/>
            <a:ext cx="447775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100" b="0" i="0" dirty="0">
                <a:solidFill>
                  <a:schemeClr val="accent5">
                    <a:lumMod val="50000"/>
                  </a:schemeClr>
                </a:solidFill>
                <a:latin typeface="Helvetica Light" panose="020B0403020202020204" pitchFamily="34" charset="0"/>
              </a:rPr>
              <a:t>Global Federation of Human Factors and Ergonomics Societies                                            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100" b="0" i="0" dirty="0">
                <a:solidFill>
                  <a:schemeClr val="accent5">
                    <a:lumMod val="50000"/>
                  </a:schemeClr>
                </a:solidFill>
                <a:latin typeface="Helvetica Light" panose="020B0403020202020204" pitchFamily="34" charset="0"/>
              </a:rPr>
              <a:t>Founded in 1959</a:t>
            </a:r>
            <a:endParaRPr kumimoji="1" lang="en-US" altLang="ja-JP" sz="1100" b="0" i="0" dirty="0">
              <a:solidFill>
                <a:schemeClr val="tx1">
                  <a:lumMod val="50000"/>
                  <a:lumOff val="50000"/>
                </a:schemeClr>
              </a:solidFill>
              <a:latin typeface="Helvetica Light" panose="020B040302020202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正方形/長方形 1">
            <a:extLst>
              <a:ext uri="{FF2B5EF4-FFF2-40B4-BE49-F238E27FC236}">
                <a16:creationId xmlns="" xmlns:a16="http://schemas.microsoft.com/office/drawing/2014/main" id="{D3F588D5-5E87-1F45-9380-C49CF439E1A6}"/>
              </a:ext>
            </a:extLst>
          </p:cNvPr>
          <p:cNvSpPr/>
          <p:nvPr userDrawn="1"/>
        </p:nvSpPr>
        <p:spPr>
          <a:xfrm flipH="1">
            <a:off x="-28313" y="-1"/>
            <a:ext cx="171532" cy="5732207"/>
          </a:xfrm>
          <a:prstGeom prst="rect">
            <a:avLst/>
          </a:prstGeom>
          <a:gradFill flip="none" rotWithShape="1">
            <a:gsLst>
              <a:gs pos="0">
                <a:srgbClr val="214BB9"/>
              </a:gs>
              <a:gs pos="69000">
                <a:schemeClr val="accent1">
                  <a:lumMod val="45000"/>
                  <a:lumOff val="55000"/>
                  <a:alpha val="75000"/>
                </a:schemeClr>
              </a:gs>
              <a:gs pos="99000">
                <a:schemeClr val="accent1">
                  <a:lumMod val="45000"/>
                  <a:lumOff val="55000"/>
                  <a:alpha val="28000"/>
                </a:schemeClr>
              </a:gs>
              <a:gs pos="84000">
                <a:schemeClr val="accent1">
                  <a:lumMod val="30000"/>
                  <a:lumOff val="70000"/>
                </a:schemeClr>
              </a:gs>
            </a:gsLst>
            <a:lin ang="10800000" scaled="1"/>
            <a:tileRect/>
          </a:gra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0" name="Picture 1">
            <a:extLst>
              <a:ext uri="{FF2B5EF4-FFF2-40B4-BE49-F238E27FC236}">
                <a16:creationId xmlns="" xmlns:a16="http://schemas.microsoft.com/office/drawing/2014/main" id="{6A696DE9-9E93-0143-B407-B0431BBC0C86}"/>
              </a:ext>
            </a:extLst>
          </p:cNvPr>
          <p:cNvPicPr/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622" y="5233012"/>
            <a:ext cx="885702" cy="442851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5" name="直線コネクタ 4">
            <a:extLst>
              <a:ext uri="{FF2B5EF4-FFF2-40B4-BE49-F238E27FC236}">
                <a16:creationId xmlns="" xmlns:a16="http://schemas.microsoft.com/office/drawing/2014/main" id="{50E1FD3A-4E44-9948-A604-F477912A12C5}"/>
              </a:ext>
            </a:extLst>
          </p:cNvPr>
          <p:cNvCxnSpPr>
            <a:cxnSpLocks/>
          </p:cNvCxnSpPr>
          <p:nvPr userDrawn="1"/>
        </p:nvCxnSpPr>
        <p:spPr>
          <a:xfrm>
            <a:off x="298004" y="0"/>
            <a:ext cx="0" cy="5732208"/>
          </a:xfrm>
          <a:prstGeom prst="line">
            <a:avLst/>
          </a:prstGeom>
          <a:ln w="63500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正方形/長方形 10">
            <a:extLst>
              <a:ext uri="{FF2B5EF4-FFF2-40B4-BE49-F238E27FC236}">
                <a16:creationId xmlns="" xmlns:a16="http://schemas.microsoft.com/office/drawing/2014/main" id="{D294C75F-6B20-8A41-BA36-D9FA837015A0}"/>
              </a:ext>
            </a:extLst>
          </p:cNvPr>
          <p:cNvSpPr/>
          <p:nvPr userDrawn="1"/>
        </p:nvSpPr>
        <p:spPr>
          <a:xfrm flipH="1">
            <a:off x="146120" y="-1839"/>
            <a:ext cx="107267" cy="5732207"/>
          </a:xfrm>
          <a:prstGeom prst="rect">
            <a:avLst/>
          </a:prstGeom>
          <a:gradFill flip="none" rotWithShape="1">
            <a:gsLst>
              <a:gs pos="0">
                <a:srgbClr val="214BB9"/>
              </a:gs>
              <a:gs pos="69000">
                <a:schemeClr val="accent1">
                  <a:lumMod val="45000"/>
                  <a:lumOff val="55000"/>
                  <a:alpha val="75000"/>
                </a:schemeClr>
              </a:gs>
              <a:gs pos="99000">
                <a:schemeClr val="accent1">
                  <a:lumMod val="45000"/>
                  <a:lumOff val="55000"/>
                  <a:alpha val="28000"/>
                </a:schemeClr>
              </a:gs>
              <a:gs pos="84000">
                <a:schemeClr val="accent1">
                  <a:lumMod val="30000"/>
                  <a:lumOff val="70000"/>
                </a:schemeClr>
              </a:gs>
            </a:gsLst>
            <a:lin ang="10800000" scaled="1"/>
            <a:tileRect/>
          </a:gra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13" name="直線コネクタ 12">
            <a:extLst>
              <a:ext uri="{FF2B5EF4-FFF2-40B4-BE49-F238E27FC236}">
                <a16:creationId xmlns="" xmlns:a16="http://schemas.microsoft.com/office/drawing/2014/main" id="{FF79CB89-DACB-BA4A-BBC4-A355FD080BE8}"/>
              </a:ext>
            </a:extLst>
          </p:cNvPr>
          <p:cNvCxnSpPr>
            <a:cxnSpLocks/>
          </p:cNvCxnSpPr>
          <p:nvPr userDrawn="1"/>
        </p:nvCxnSpPr>
        <p:spPr>
          <a:xfrm>
            <a:off x="5277080" y="5413964"/>
            <a:ext cx="355468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正方形/長方形 11">
            <a:extLst>
              <a:ext uri="{FF2B5EF4-FFF2-40B4-BE49-F238E27FC236}">
                <a16:creationId xmlns="" xmlns:a16="http://schemas.microsoft.com/office/drawing/2014/main" id="{59FDB774-4917-2148-B25B-F9A273FB3805}"/>
              </a:ext>
            </a:extLst>
          </p:cNvPr>
          <p:cNvSpPr/>
          <p:nvPr userDrawn="1"/>
        </p:nvSpPr>
        <p:spPr>
          <a:xfrm>
            <a:off x="5507553" y="5414253"/>
            <a:ext cx="332421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" altLang="ja-JP" sz="1100" dirty="0">
                <a:solidFill>
                  <a:schemeClr val="accent5">
                    <a:lumMod val="50000"/>
                  </a:schemeClr>
                </a:solidFill>
                <a:latin typeface="Helvetica Light" panose="020B0403020202020204" pitchFamily="34" charset="0"/>
              </a:rPr>
              <a:t>2018–2021 Executive Committee</a:t>
            </a:r>
            <a:endParaRPr lang="ja-JP" altLang="en-US" sz="1100">
              <a:solidFill>
                <a:schemeClr val="accent5">
                  <a:lumMod val="50000"/>
                </a:schemeClr>
              </a:solidFill>
              <a:latin typeface="Helvetica Light" panose="020B04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97586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hf sldNum="0" hd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kumimoji="1" sz="3200" kern="1200">
          <a:solidFill>
            <a:schemeClr val="tx1"/>
          </a:solidFill>
          <a:latin typeface="Calibri" panose="020F0502020204030204" pitchFamily="34" charset="0"/>
          <a:ea typeface="+mj-ea"/>
          <a:cs typeface="Calibri" panose="020F0502020204030204" pitchFamily="34" charset="0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="" xmlns:a16="http://schemas.microsoft.com/office/drawing/2014/main" id="{873DEA30-B89C-9847-813F-104F914FFB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6176" y="20586"/>
            <a:ext cx="8175110" cy="701446"/>
          </a:xfrm>
        </p:spPr>
        <p:txBody>
          <a:bodyPr>
            <a:normAutofit/>
          </a:bodyPr>
          <a:lstStyle/>
          <a:p>
            <a:pPr algn="l"/>
            <a:r>
              <a:rPr lang="fi-FI" dirty="0">
                <a:effectLst/>
              </a:rPr>
              <a:t>Development and Promotion </a:t>
            </a:r>
            <a:r>
              <a:rPr lang="fi-FI" dirty="0" smtClean="0">
                <a:effectLst/>
              </a:rPr>
              <a:t>Committee  </a:t>
            </a:r>
            <a:r>
              <a:rPr kumimoji="1" lang="en-US" altLang="ja-JP" dirty="0" smtClean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(DP)</a:t>
            </a:r>
            <a:endParaRPr kumimoji="1" lang="ja-JP" altLang="en-US" dirty="0">
              <a:solidFill>
                <a:schemeClr val="tx1">
                  <a:lumMod val="75000"/>
                  <a:lumOff val="25000"/>
                </a:schemeClr>
              </a:solidFill>
              <a:effectLst/>
            </a:endParaRP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="" xmlns:a16="http://schemas.microsoft.com/office/drawing/2014/main" id="{86B3DD80-AA76-5A4F-A91F-1CFE442B86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2260" y="743297"/>
            <a:ext cx="8484782" cy="4476307"/>
          </a:xfrm>
        </p:spPr>
        <p:txBody>
          <a:bodyPr>
            <a:normAutofit fontScale="92500" lnSpcReduction="20000"/>
          </a:bodyPr>
          <a:lstStyle/>
          <a:p>
            <a:r>
              <a:rPr kumimoji="1" lang="de-DE" altLang="ja-JP" b="1" dirty="0" smtClean="0"/>
              <a:t>Development of IEA Congress model (CM) </a:t>
            </a:r>
            <a:r>
              <a:rPr kumimoji="1" lang="de-DE" altLang="ja-JP" dirty="0" smtClean="0"/>
              <a:t/>
            </a:r>
            <a:br>
              <a:rPr kumimoji="1" lang="de-DE" altLang="ja-JP" dirty="0" smtClean="0"/>
            </a:br>
            <a:r>
              <a:rPr kumimoji="1" lang="de-DE" altLang="ja-JP" dirty="0" smtClean="0"/>
              <a:t>- IEA Congress model is an d</a:t>
            </a:r>
            <a:r>
              <a:rPr lang="de-DE" altLang="ja-JP" dirty="0" smtClean="0"/>
              <a:t>escription of the process for planning and managing </a:t>
            </a:r>
            <a:br>
              <a:rPr lang="de-DE" altLang="ja-JP" dirty="0" smtClean="0"/>
            </a:br>
            <a:r>
              <a:rPr lang="de-DE" altLang="ja-JP" dirty="0" smtClean="0"/>
              <a:t>  the organizing of the IEA Triennial Congress.                                                                                                                                - The model describes the steps and activities of the process including  </a:t>
            </a:r>
            <a:br>
              <a:rPr lang="de-DE" altLang="ja-JP" dirty="0" smtClean="0"/>
            </a:br>
            <a:r>
              <a:rPr lang="de-DE" altLang="ja-JP" dirty="0" smtClean="0"/>
              <a:t>  templates for help in managing the needed activities and co-operation with EC.</a:t>
            </a:r>
            <a:endParaRPr kumimoji="1" lang="de-DE" altLang="ja-JP" dirty="0" smtClean="0"/>
          </a:p>
          <a:p>
            <a:r>
              <a:rPr lang="de-DE" altLang="ja-JP" b="1" dirty="0" smtClean="0"/>
              <a:t>Short and long versions (Versions 1.0)</a:t>
            </a:r>
            <a:r>
              <a:rPr lang="de-DE" altLang="ja-JP" b="1" dirty="0"/>
              <a:t/>
            </a:r>
            <a:br>
              <a:rPr lang="de-DE" altLang="ja-JP" b="1" dirty="0"/>
            </a:br>
            <a:r>
              <a:rPr lang="de-DE" altLang="ja-JP" b="1" dirty="0" smtClean="0"/>
              <a:t>- </a:t>
            </a:r>
            <a:r>
              <a:rPr lang="de-DE" altLang="ja-JP" dirty="0" smtClean="0"/>
              <a:t>Short version gives the overall view of the process and templates for help                                                                                                                               - Long version is the explanatory section for supplement the short one.                                     - Both versions will be finalized till the end of December 2021 by taking into </a:t>
            </a:r>
            <a:br>
              <a:rPr lang="de-DE" altLang="ja-JP" dirty="0" smtClean="0"/>
            </a:br>
            <a:r>
              <a:rPr lang="de-DE" altLang="ja-JP" dirty="0" smtClean="0"/>
              <a:t>  account the </a:t>
            </a:r>
            <a:r>
              <a:rPr lang="de-DE" altLang="ja-JP" dirty="0"/>
              <a:t>f</a:t>
            </a:r>
            <a:r>
              <a:rPr lang="de-DE" altLang="ja-JP" dirty="0" smtClean="0"/>
              <a:t>eedback.                                                                                                                         - The finalized version (2.0) will be sent for Council review in March 2021</a:t>
            </a:r>
            <a:endParaRPr lang="de-DE" altLang="ja-JP" dirty="0"/>
          </a:p>
          <a:p>
            <a:r>
              <a:rPr lang="de-DE" altLang="ja-JP" b="1" dirty="0" smtClean="0"/>
              <a:t>Implementation into use</a:t>
            </a:r>
            <a:r>
              <a:rPr lang="de-DE" altLang="ja-JP" dirty="0" smtClean="0"/>
              <a:t/>
            </a:r>
            <a:br>
              <a:rPr lang="de-DE" altLang="ja-JP" dirty="0" smtClean="0"/>
            </a:br>
            <a:r>
              <a:rPr lang="de-DE" altLang="ja-JP" dirty="0" smtClean="0"/>
              <a:t>- Target is to make an implementation plan for piloting the model in co-</a:t>
            </a:r>
            <a:br>
              <a:rPr lang="de-DE" altLang="ja-JP" dirty="0" smtClean="0"/>
            </a:br>
            <a:r>
              <a:rPr lang="de-DE" altLang="ja-JP" dirty="0" smtClean="0"/>
              <a:t>   operation with EC , IEA 2024 and IEA 2027. Taget is to walk beside the </a:t>
            </a:r>
            <a:br>
              <a:rPr lang="de-DE" altLang="ja-JP" dirty="0" smtClean="0"/>
            </a:br>
            <a:r>
              <a:rPr lang="de-DE" altLang="ja-JP" dirty="0" smtClean="0"/>
              <a:t>   organizing committees to test how the model fit into practice.</a:t>
            </a:r>
            <a:endParaRPr lang="de-DE" altLang="ja-JP" dirty="0"/>
          </a:p>
          <a:p>
            <a:r>
              <a:rPr lang="de-DE" altLang="ja-JP" b="1" dirty="0" smtClean="0"/>
              <a:t> The IEA Congress model is a living document</a:t>
            </a:r>
          </a:p>
          <a:p>
            <a:pPr marL="0" indent="0">
              <a:buNone/>
            </a:pPr>
            <a:r>
              <a:rPr lang="de-DE" altLang="ja-JP" dirty="0" smtClean="0"/>
              <a:t>    - The model will be a living document and updated when seen necessary</a:t>
            </a:r>
          </a:p>
          <a:p>
            <a:pPr marL="0" indent="0">
              <a:buNone/>
            </a:pPr>
            <a:r>
              <a:rPr lang="de-DE" altLang="ja-JP" dirty="0"/>
              <a:t> </a:t>
            </a:r>
            <a:r>
              <a:rPr lang="de-DE" altLang="ja-JP" dirty="0" smtClean="0"/>
              <a:t>   - After the now reviewed version is ready the model will have a section of </a:t>
            </a:r>
            <a:br>
              <a:rPr lang="de-DE" altLang="ja-JP" dirty="0" smtClean="0"/>
            </a:br>
            <a:r>
              <a:rPr lang="de-DE" altLang="ja-JP" dirty="0" smtClean="0"/>
              <a:t>      organizing  virtual- / hybrid </a:t>
            </a:r>
            <a:r>
              <a:rPr lang="de-DE" altLang="ja-JP" dirty="0"/>
              <a:t> </a:t>
            </a:r>
            <a:r>
              <a:rPr lang="de-DE" altLang="ja-JP" dirty="0" smtClean="0"/>
              <a:t>congresses.</a:t>
            </a:r>
          </a:p>
          <a:p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251578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4" id="{18D43850-2FB9-C64A-B46D-4012382C04FC}" vid="{CB3CD393-17B3-8F4B-AFBB-B3EB40A61FD1}"/>
    </a:ext>
  </a:extLst>
</a:theme>
</file>

<file path=ppt/theme/theme2.xml><?xml version="1.0" encoding="utf-8"?>
<a:theme xmlns:a="http://schemas.openxmlformats.org/drawingml/2006/main" name="ホワイ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Yu Gothic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Yu Gothic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テーマ</Template>
  <TotalTime>33</TotalTime>
  <Words>16</Words>
  <Application>Microsoft Office PowerPoint</Application>
  <PresentationFormat>Näytössä katseltava esitys (16:10)</PresentationFormat>
  <Paragraphs>8</Paragraphs>
  <Slides>1</Slides>
  <Notes>1</Notes>
  <HiddenSlides>0</HiddenSlides>
  <MMClips>0</MMClips>
  <ScaleCrop>false</ScaleCrop>
  <HeadingPairs>
    <vt:vector size="6" baseType="variant">
      <vt:variant>
        <vt:lpstr>Käytetyt fontit</vt:lpstr>
      </vt:variant>
      <vt:variant>
        <vt:i4>5</vt:i4>
      </vt:variant>
      <vt:variant>
        <vt:lpstr>Teema</vt:lpstr>
      </vt:variant>
      <vt:variant>
        <vt:i4>1</vt:i4>
      </vt:variant>
      <vt:variant>
        <vt:lpstr>Dian otsikot</vt:lpstr>
      </vt:variant>
      <vt:variant>
        <vt:i4>1</vt:i4>
      </vt:variant>
    </vt:vector>
  </HeadingPairs>
  <TitlesOfParts>
    <vt:vector size="7" baseType="lpstr">
      <vt:lpstr>Yu Gothic</vt:lpstr>
      <vt:lpstr>Arial</vt:lpstr>
      <vt:lpstr>Calibri</vt:lpstr>
      <vt:lpstr>Helvetica Light</vt:lpstr>
      <vt:lpstr>メイリオ</vt:lpstr>
      <vt:lpstr>Office テーマ</vt:lpstr>
      <vt:lpstr>Development and Promotion Committee  (DP)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</dc:title>
  <dc:creator>Kathleen Mosier</dc:creator>
  <cp:lastModifiedBy>Elina Parviainen</cp:lastModifiedBy>
  <cp:revision>8</cp:revision>
  <dcterms:created xsi:type="dcterms:W3CDTF">2020-02-04T02:00:11Z</dcterms:created>
  <dcterms:modified xsi:type="dcterms:W3CDTF">2020-10-19T08:52:57Z</dcterms:modified>
</cp:coreProperties>
</file>