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6"/>
  </p:notesMasterIdLst>
  <p:sldIdLst>
    <p:sldId id="256" r:id="rId2"/>
    <p:sldId id="257" r:id="rId3"/>
    <p:sldId id="260" r:id="rId4"/>
    <p:sldId id="263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7A00"/>
    <a:srgbClr val="009797"/>
    <a:srgbClr val="EDB81D"/>
    <a:srgbClr val="A2DFED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1"/>
    <p:restoredTop sz="94656"/>
  </p:normalViewPr>
  <p:slideViewPr>
    <p:cSldViewPr snapToGrid="0" snapToObjects="1">
      <p:cViewPr varScale="1">
        <p:scale>
          <a:sx n="85" d="100"/>
          <a:sy n="85" d="100"/>
        </p:scale>
        <p:origin x="207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E0FCC3-A165-0E4E-A62D-77E48D416900}" type="datetimeFigureOut">
              <a:rPr lang="es-CO" smtClean="0"/>
              <a:t>26/10/2025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F5A605-F999-BF44-9550-4A5581C0A761}" type="slidenum">
              <a:rPr lang="es-CO" smtClean="0"/>
              <a:t>‹n°›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08614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F5A605-F999-BF44-9550-4A5581C0A761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72866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26/10/2025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‹n°›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65807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26/10/2025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‹n°›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82005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26/10/2025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‹n°›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83857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26/10/2025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‹n°›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31068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26/10/2025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‹n°›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83721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26/10/2025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‹n°›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69474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26/10/2025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‹n°›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4461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26/10/2025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‹n°›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91212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MX"/>
              <a:t>Haz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26/10/2025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‹n°›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4321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26/10/2025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‹n°›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9663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26/10/2025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‹n°›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6412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946C7-51E9-7A45-8388-24E1A6C56621}" type="datetimeFigureOut">
              <a:rPr lang="es-CO" smtClean="0"/>
              <a:t>26/10/2025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97437-41C6-1147-8376-908878CD0D91}" type="slidenum">
              <a:rPr lang="es-CO" smtClean="0"/>
              <a:t>‹n°›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21459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AC1198A-D317-F543-9C5A-1557383F3D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8140"/>
            <a:ext cx="12191999" cy="686613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33223C4-9D99-774D-9483-B16ADAF52D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1730" y="-77491"/>
            <a:ext cx="12353740" cy="6997484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B5589B3-6A2A-0C4A-AF03-21AD225EFC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95690" y="2352200"/>
            <a:ext cx="5000619" cy="21536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073FF53-543D-9C4B-AB05-0112E3C9CE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6220" y="6147663"/>
            <a:ext cx="7479559" cy="445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776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E10B1B7-DAFF-9142-875B-7DD47C6A9F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0338" y="-54933"/>
            <a:ext cx="12235448" cy="6912933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83228C0A-544B-9342-B5E0-8C70AC3C1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28703"/>
            <a:ext cx="10515600" cy="858559"/>
          </a:xfrm>
        </p:spPr>
        <p:txBody>
          <a:bodyPr>
            <a:noAutofit/>
          </a:bodyPr>
          <a:lstStyle/>
          <a:p>
            <a:pPr algn="ctr"/>
            <a:r>
              <a:rPr lang="es-CO" sz="6000" b="1" dirty="0">
                <a:solidFill>
                  <a:srgbClr val="009797"/>
                </a:solidFill>
                <a:latin typeface="Lato Black" panose="020F0502020204030203" pitchFamily="34" charset="77"/>
              </a:rPr>
              <a:t>IN MEMORIAM: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034BAE20-E265-AD4C-880C-555A1C7D2F51}"/>
              </a:ext>
            </a:extLst>
          </p:cNvPr>
          <p:cNvSpPr txBox="1">
            <a:spLocks/>
          </p:cNvSpPr>
          <p:nvPr/>
        </p:nvSpPr>
        <p:spPr>
          <a:xfrm>
            <a:off x="1802376" y="3499339"/>
            <a:ext cx="8490020" cy="85855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O" sz="2800" b="1" i="1" dirty="0">
                <a:solidFill>
                  <a:srgbClr val="E77A00"/>
                </a:solidFill>
                <a:latin typeface="Lato" panose="020F0502020204030203" pitchFamily="34" charset="77"/>
              </a:rPr>
              <a:t>HONORING THE MEMORY OF OUR COLLEAGUES</a:t>
            </a:r>
          </a:p>
        </p:txBody>
      </p:sp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6D1FECC4-B29F-A74C-AD8C-633E30FB8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27838" y="5911447"/>
            <a:ext cx="6336323" cy="459451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s-CO" sz="2400" dirty="0">
                <a:solidFill>
                  <a:schemeClr val="accent1"/>
                </a:solidFill>
              </a:rPr>
              <a:t>IEA Council, 2025</a:t>
            </a:r>
          </a:p>
        </p:txBody>
      </p:sp>
    </p:spTree>
    <p:extLst>
      <p:ext uri="{BB962C8B-B14F-4D97-AF65-F5344CB8AC3E}">
        <p14:creationId xmlns:p14="http://schemas.microsoft.com/office/powerpoint/2010/main" val="4106522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66E69311-FA02-FC4F-ADF7-83FB01F8AE28}"/>
              </a:ext>
            </a:extLst>
          </p:cNvPr>
          <p:cNvSpPr txBox="1">
            <a:spLocks/>
          </p:cNvSpPr>
          <p:nvPr/>
        </p:nvSpPr>
        <p:spPr>
          <a:xfrm>
            <a:off x="838200" y="681038"/>
            <a:ext cx="9279325" cy="7576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4500" b="1" dirty="0">
                <a:solidFill>
                  <a:srgbClr val="009797"/>
                </a:solidFill>
                <a:latin typeface="Lato Black" panose="020F0502020204030203" pitchFamily="34" charset="77"/>
              </a:rPr>
              <a:t>IN MEMORIAM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E54F63D8-9203-A44F-8052-945A29C877B8}"/>
              </a:ext>
            </a:extLst>
          </p:cNvPr>
          <p:cNvSpPr txBox="1">
            <a:spLocks/>
          </p:cNvSpPr>
          <p:nvPr/>
        </p:nvSpPr>
        <p:spPr>
          <a:xfrm>
            <a:off x="838200" y="1254046"/>
            <a:ext cx="5954486" cy="6350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3000" b="1" i="1" dirty="0">
              <a:solidFill>
                <a:srgbClr val="E77A00"/>
              </a:solidFill>
              <a:latin typeface="Lato" panose="020F0502020204030203" pitchFamily="34" charset="77"/>
            </a:endParaRPr>
          </a:p>
        </p:txBody>
      </p:sp>
      <p:sp>
        <p:nvSpPr>
          <p:cNvPr id="12" name="Marcador de contenido 2">
            <a:extLst>
              <a:ext uri="{FF2B5EF4-FFF2-40B4-BE49-F238E27FC236}">
                <a16:creationId xmlns:a16="http://schemas.microsoft.com/office/drawing/2014/main" id="{BAB23F5D-5AA3-2847-858C-B4490DC1FB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9037" y="1807811"/>
            <a:ext cx="7225145" cy="3796144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CO" sz="2400" b="1" dirty="0" err="1">
                <a:solidFill>
                  <a:schemeClr val="accent1"/>
                </a:solidFill>
                <a:latin typeface="Lato" panose="020F0502020204030203" pitchFamily="34" charset="77"/>
              </a:rPr>
              <a:t>Maria</a:t>
            </a:r>
            <a:r>
              <a:rPr lang="es-CO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 Emma Angulo Ruiz </a:t>
            </a:r>
            <a:r>
              <a:rPr lang="es-CO" sz="2400" dirty="0">
                <a:solidFill>
                  <a:schemeClr val="accent1"/>
                </a:solidFill>
                <a:latin typeface="Lato" panose="020F0502020204030203" pitchFamily="34" charset="77"/>
              </a:rPr>
              <a:t>(Q.E.P.D.), SCE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CO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María Lucía Pineda Robayo </a:t>
            </a:r>
            <a:r>
              <a:rPr lang="es-CO" sz="2400" dirty="0">
                <a:solidFill>
                  <a:schemeClr val="accent1"/>
                </a:solidFill>
                <a:latin typeface="Lato" panose="020F0502020204030203" pitchFamily="34" charset="77"/>
              </a:rPr>
              <a:t>(Q.E.P.D.), SCE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CO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Klaus </a:t>
            </a:r>
            <a:r>
              <a:rPr lang="es-CO" sz="2400" b="1" dirty="0" err="1">
                <a:solidFill>
                  <a:schemeClr val="accent1"/>
                </a:solidFill>
                <a:latin typeface="Lato" panose="020F0502020204030203" pitchFamily="34" charset="77"/>
              </a:rPr>
              <a:t>Zink</a:t>
            </a:r>
            <a:r>
              <a:rPr lang="es-CO" sz="2400" dirty="0">
                <a:solidFill>
                  <a:schemeClr val="accent1"/>
                </a:solidFill>
                <a:latin typeface="Lato" panose="020F0502020204030203" pitchFamily="34" charset="77"/>
              </a:rPr>
              <a:t>, </a:t>
            </a:r>
            <a:r>
              <a:rPr lang="es-CO" sz="2400" dirty="0" err="1">
                <a:solidFill>
                  <a:schemeClr val="accent1"/>
                </a:solidFill>
                <a:latin typeface="Lato" panose="020F0502020204030203" pitchFamily="34" charset="77"/>
              </a:rPr>
              <a:t>GfA</a:t>
            </a:r>
            <a:endParaRPr lang="es-CO" sz="2400" dirty="0">
              <a:solidFill>
                <a:schemeClr val="accent1"/>
              </a:solidFill>
              <a:latin typeface="Lato" panose="020F0502020204030203" pitchFamily="34" charset="77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CO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Jane </a:t>
            </a:r>
            <a:r>
              <a:rPr lang="es-CO" sz="2400" b="1" dirty="0" err="1">
                <a:solidFill>
                  <a:schemeClr val="accent1"/>
                </a:solidFill>
                <a:latin typeface="Lato" panose="020F0502020204030203" pitchFamily="34" charset="77"/>
              </a:rPr>
              <a:t>Ahlin</a:t>
            </a:r>
            <a:r>
              <a:rPr lang="es-CO" sz="2400" dirty="0">
                <a:solidFill>
                  <a:schemeClr val="accent1"/>
                </a:solidFill>
                <a:latin typeface="Lato" panose="020F0502020204030203" pitchFamily="34" charset="77"/>
              </a:rPr>
              <a:t>, NES (</a:t>
            </a:r>
            <a:r>
              <a:rPr lang="es-CO" sz="2400" dirty="0" err="1">
                <a:solidFill>
                  <a:schemeClr val="accent1"/>
                </a:solidFill>
                <a:latin typeface="Lato" panose="020F0502020204030203" pitchFamily="34" charset="77"/>
              </a:rPr>
              <a:t>Sweden</a:t>
            </a:r>
            <a:r>
              <a:rPr lang="es-CO" sz="2400" dirty="0">
                <a:solidFill>
                  <a:schemeClr val="accent1"/>
                </a:solidFill>
                <a:latin typeface="Lato" panose="020F0502020204030203" pitchFamily="34" charset="77"/>
              </a:rPr>
              <a:t>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CO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Martina Berglund</a:t>
            </a:r>
            <a:r>
              <a:rPr lang="es-CO" sz="2400" dirty="0">
                <a:solidFill>
                  <a:schemeClr val="accent1"/>
                </a:solidFill>
                <a:latin typeface="Lato" panose="020F0502020204030203" pitchFamily="34" charset="77"/>
              </a:rPr>
              <a:t>, NES (</a:t>
            </a:r>
            <a:r>
              <a:rPr lang="es-CO" sz="2400" dirty="0" err="1">
                <a:solidFill>
                  <a:schemeClr val="accent1"/>
                </a:solidFill>
                <a:latin typeface="Lato" panose="020F0502020204030203" pitchFamily="34" charset="77"/>
              </a:rPr>
              <a:t>Sweden</a:t>
            </a:r>
            <a:r>
              <a:rPr lang="es-CO" sz="2400" dirty="0">
                <a:solidFill>
                  <a:schemeClr val="accent1"/>
                </a:solidFill>
                <a:latin typeface="Lato" panose="020F0502020204030203" pitchFamily="34" charset="77"/>
              </a:rPr>
              <a:t>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CO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Yoshi </a:t>
            </a:r>
            <a:r>
              <a:rPr lang="es-CO" sz="2400" b="1" dirty="0" err="1">
                <a:solidFill>
                  <a:schemeClr val="accent1"/>
                </a:solidFill>
                <a:latin typeface="Lato" panose="020F0502020204030203" pitchFamily="34" charset="77"/>
              </a:rPr>
              <a:t>Horie</a:t>
            </a:r>
            <a:r>
              <a:rPr lang="es-CO" sz="2400" dirty="0">
                <a:solidFill>
                  <a:schemeClr val="accent1"/>
                </a:solidFill>
                <a:latin typeface="Lato" panose="020F0502020204030203" pitchFamily="34" charset="77"/>
              </a:rPr>
              <a:t>, ACED / JES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CO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Emily Marguerite Colwell</a:t>
            </a:r>
            <a:r>
              <a:rPr lang="es-CO" sz="2400" dirty="0">
                <a:solidFill>
                  <a:schemeClr val="accent1"/>
                </a:solidFill>
                <a:latin typeface="Lato" panose="020F0502020204030203" pitchFamily="34" charset="77"/>
              </a:rPr>
              <a:t>, ACE</a:t>
            </a:r>
            <a:endParaRPr lang="es-CO" sz="2400" b="1" dirty="0">
              <a:solidFill>
                <a:schemeClr val="accent1"/>
              </a:solidFill>
              <a:latin typeface="Lato" panose="020F0502020204030203" pitchFamily="34" charset="77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Victoria </a:t>
            </a:r>
            <a:r>
              <a:rPr lang="en-US" sz="2400" b="1" dirty="0" err="1">
                <a:solidFill>
                  <a:schemeClr val="accent1"/>
                </a:solidFill>
                <a:latin typeface="Lato" panose="020F0502020204030203" pitchFamily="34" charset="77"/>
              </a:rPr>
              <a:t>Ratinoff</a:t>
            </a:r>
            <a:r>
              <a:rPr lang="en-US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latin typeface="Lato" panose="020F0502020204030203" pitchFamily="34" charset="77"/>
              </a:rPr>
              <a:t>Ferrera</a:t>
            </a:r>
            <a:r>
              <a:rPr lang="en-US" sz="2400" dirty="0">
                <a:solidFill>
                  <a:schemeClr val="accent1"/>
                </a:solidFill>
                <a:latin typeface="Lato" panose="020F0502020204030203" pitchFamily="34" charset="77"/>
              </a:rPr>
              <a:t>, </a:t>
            </a:r>
            <a:r>
              <a:rPr lang="en-US" sz="2400" dirty="0" err="1">
                <a:solidFill>
                  <a:schemeClr val="accent1"/>
                </a:solidFill>
                <a:latin typeface="Lato" panose="020F0502020204030203" pitchFamily="34" charset="77"/>
              </a:rPr>
              <a:t>SocErgo</a:t>
            </a:r>
            <a:endParaRPr lang="en-US" sz="2400" dirty="0">
              <a:solidFill>
                <a:schemeClr val="accent1"/>
              </a:solidFill>
              <a:latin typeface="Lato" panose="020F0502020204030203" pitchFamily="34" charset="77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2400" dirty="0">
              <a:solidFill>
                <a:schemeClr val="accent1"/>
              </a:solidFill>
              <a:latin typeface="Lato" panose="020F0502020204030203" pitchFamily="34" charset="77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s-CO" sz="2400" dirty="0">
              <a:solidFill>
                <a:schemeClr val="accent1"/>
              </a:solidFill>
              <a:latin typeface="Lato" panose="020F0502020204030203" pitchFamily="34" charset="77"/>
            </a:endParaRPr>
          </a:p>
        </p:txBody>
      </p:sp>
      <p:pic>
        <p:nvPicPr>
          <p:cNvPr id="3" name="Picture 2" descr="A lit candle with a flame&#10;&#10;AI-generated content may be incorrect.">
            <a:extLst>
              <a:ext uri="{FF2B5EF4-FFF2-40B4-BE49-F238E27FC236}">
                <a16:creationId xmlns:a16="http://schemas.microsoft.com/office/drawing/2014/main" id="{14FE571D-87FC-271C-66E2-683F992FAF8B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0"/>
          </a:blip>
          <a:srcRect l="1406" t="26477" b="28399"/>
          <a:stretch/>
        </p:blipFill>
        <p:spPr>
          <a:xfrm>
            <a:off x="8174182" y="1438660"/>
            <a:ext cx="4017818" cy="24517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366185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AD73B8-DA48-F496-9951-9ADAFDF7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0898C670-E564-7916-789F-0D362BA625B6}"/>
              </a:ext>
            </a:extLst>
          </p:cNvPr>
          <p:cNvSpPr txBox="1">
            <a:spLocks/>
          </p:cNvSpPr>
          <p:nvPr/>
        </p:nvSpPr>
        <p:spPr>
          <a:xfrm>
            <a:off x="838200" y="681038"/>
            <a:ext cx="9279325" cy="7576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4500" b="1" dirty="0">
                <a:solidFill>
                  <a:srgbClr val="009797"/>
                </a:solidFill>
                <a:latin typeface="Lato Black" panose="020F0502020204030203" pitchFamily="34" charset="77"/>
              </a:rPr>
              <a:t>IN MEMORIAM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C80DD5E4-9008-E40C-A295-B1DFA3F1A8C3}"/>
              </a:ext>
            </a:extLst>
          </p:cNvPr>
          <p:cNvSpPr txBox="1">
            <a:spLocks/>
          </p:cNvSpPr>
          <p:nvPr/>
        </p:nvSpPr>
        <p:spPr>
          <a:xfrm>
            <a:off x="838200" y="1254046"/>
            <a:ext cx="5954486" cy="6350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sz="3000" b="1" i="1" dirty="0">
              <a:solidFill>
                <a:srgbClr val="E77A00"/>
              </a:solidFill>
              <a:latin typeface="Lato" panose="020F0502020204030203" pitchFamily="34" charset="77"/>
            </a:endParaRPr>
          </a:p>
        </p:txBody>
      </p:sp>
      <p:sp>
        <p:nvSpPr>
          <p:cNvPr id="12" name="Marcador de contenido 2">
            <a:extLst>
              <a:ext uri="{FF2B5EF4-FFF2-40B4-BE49-F238E27FC236}">
                <a16:creationId xmlns:a16="http://schemas.microsoft.com/office/drawing/2014/main" id="{EA21A3FE-2F0B-2D07-A077-6B11F0D218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68"/>
            <a:ext cx="7142018" cy="3368867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s-CO" sz="2400" dirty="0">
              <a:solidFill>
                <a:schemeClr val="accent1"/>
              </a:solidFill>
              <a:latin typeface="Lato" panose="020F0502020204030203" pitchFamily="34" charset="77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CO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René </a:t>
            </a:r>
            <a:r>
              <a:rPr lang="es-CO" sz="2400" b="1" dirty="0" err="1">
                <a:solidFill>
                  <a:schemeClr val="accent1"/>
                </a:solidFill>
                <a:latin typeface="Lato" panose="020F0502020204030203" pitchFamily="34" charset="77"/>
              </a:rPr>
              <a:t>Baratta</a:t>
            </a:r>
            <a:r>
              <a:rPr lang="es-CO" sz="2400" dirty="0">
                <a:solidFill>
                  <a:schemeClr val="accent1"/>
                </a:solidFill>
                <a:latin typeface="Lato" panose="020F0502020204030203" pitchFamily="34" charset="77"/>
              </a:rPr>
              <a:t>, SELF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CO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Jean-François </a:t>
            </a:r>
            <a:r>
              <a:rPr lang="es-CO" sz="2400" b="1" dirty="0" err="1">
                <a:solidFill>
                  <a:schemeClr val="accent1"/>
                </a:solidFill>
                <a:latin typeface="Lato" panose="020F0502020204030203" pitchFamily="34" charset="77"/>
              </a:rPr>
              <a:t>Caillard</a:t>
            </a:r>
            <a:r>
              <a:rPr lang="es-CO" sz="2400" dirty="0">
                <a:solidFill>
                  <a:schemeClr val="accent1"/>
                </a:solidFill>
                <a:latin typeface="Lato" panose="020F0502020204030203" pitchFamily="34" charset="77"/>
              </a:rPr>
              <a:t>, SELF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CO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Catherine </a:t>
            </a:r>
            <a:r>
              <a:rPr lang="es-CO" sz="2400" b="1" dirty="0" err="1">
                <a:solidFill>
                  <a:schemeClr val="accent1"/>
                </a:solidFill>
                <a:latin typeface="Lato" panose="020F0502020204030203" pitchFamily="34" charset="77"/>
              </a:rPr>
              <a:t>Cailloux</a:t>
            </a:r>
            <a:r>
              <a:rPr lang="es-CO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-</a:t>
            </a:r>
            <a:r>
              <a:rPr lang="en-US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T</a:t>
            </a:r>
            <a:r>
              <a:rPr lang="es-CO" sz="2400" b="1" dirty="0" err="1">
                <a:solidFill>
                  <a:schemeClr val="accent1"/>
                </a:solidFill>
                <a:latin typeface="Lato" panose="020F0502020204030203" pitchFamily="34" charset="77"/>
              </a:rPr>
              <a:t>eiger</a:t>
            </a:r>
            <a:r>
              <a:rPr lang="es-CO" sz="2400" dirty="0">
                <a:solidFill>
                  <a:schemeClr val="accent1"/>
                </a:solidFill>
                <a:latin typeface="Lato" panose="020F0502020204030203" pitchFamily="34" charset="77"/>
              </a:rPr>
              <a:t>, SELF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CO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Luc </a:t>
            </a:r>
            <a:r>
              <a:rPr lang="es-CO" sz="2400" b="1" dirty="0" err="1">
                <a:solidFill>
                  <a:schemeClr val="accent1"/>
                </a:solidFill>
                <a:latin typeface="Lato" panose="020F0502020204030203" pitchFamily="34" charset="77"/>
              </a:rPr>
              <a:t>Desnoyers</a:t>
            </a:r>
            <a:r>
              <a:rPr lang="es-CO" sz="2400" dirty="0">
                <a:solidFill>
                  <a:schemeClr val="accent1"/>
                </a:solidFill>
                <a:latin typeface="Lato" panose="020F0502020204030203" pitchFamily="34" charset="77"/>
              </a:rPr>
              <a:t>, SELF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CO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François </a:t>
            </a:r>
            <a:r>
              <a:rPr lang="es-CO" sz="2400" b="1" dirty="0" err="1">
                <a:solidFill>
                  <a:schemeClr val="accent1"/>
                </a:solidFill>
                <a:latin typeface="Lato" panose="020F0502020204030203" pitchFamily="34" charset="77"/>
              </a:rPr>
              <a:t>Guerin</a:t>
            </a:r>
            <a:r>
              <a:rPr lang="es-CO" sz="2400" dirty="0">
                <a:solidFill>
                  <a:schemeClr val="accent1"/>
                </a:solidFill>
                <a:latin typeface="Lato" panose="020F0502020204030203" pitchFamily="34" charset="77"/>
              </a:rPr>
              <a:t>, SELF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CO" sz="2400" b="1" dirty="0">
                <a:solidFill>
                  <a:schemeClr val="accent1"/>
                </a:solidFill>
                <a:latin typeface="Lato" panose="020F0502020204030203" pitchFamily="34" charset="77"/>
              </a:rPr>
              <a:t>Jacques </a:t>
            </a:r>
            <a:r>
              <a:rPr lang="es-CO" sz="2400" b="1" dirty="0" err="1">
                <a:solidFill>
                  <a:schemeClr val="accent1"/>
                </a:solidFill>
                <a:latin typeface="Lato" panose="020F0502020204030203" pitchFamily="34" charset="77"/>
              </a:rPr>
              <a:t>Lorig</a:t>
            </a:r>
            <a:r>
              <a:rPr lang="es-CO" sz="2400" dirty="0">
                <a:solidFill>
                  <a:schemeClr val="accent1"/>
                </a:solidFill>
                <a:latin typeface="Lato" panose="020F0502020204030203" pitchFamily="34" charset="77"/>
              </a:rPr>
              <a:t>, SELF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s-CO" sz="2400" dirty="0">
              <a:solidFill>
                <a:schemeClr val="accent1"/>
              </a:solidFill>
              <a:latin typeface="Lato" panose="020F0502020204030203" pitchFamily="34" charset="77"/>
            </a:endParaRPr>
          </a:p>
        </p:txBody>
      </p:sp>
      <p:pic>
        <p:nvPicPr>
          <p:cNvPr id="3" name="Picture 2" descr="A lit candle with a flame&#10;&#10;AI-generated content may be incorrect.">
            <a:extLst>
              <a:ext uri="{FF2B5EF4-FFF2-40B4-BE49-F238E27FC236}">
                <a16:creationId xmlns:a16="http://schemas.microsoft.com/office/drawing/2014/main" id="{36DE97D1-C983-E203-DA30-BAE1A1416EC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l="1406" t="26477" b="28399"/>
          <a:stretch/>
        </p:blipFill>
        <p:spPr>
          <a:xfrm>
            <a:off x="8174182" y="1438660"/>
            <a:ext cx="4017818" cy="24517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2086663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IEA Color">
      <a:dk1>
        <a:srgbClr val="009797"/>
      </a:dk1>
      <a:lt1>
        <a:srgbClr val="A2DFED"/>
      </a:lt1>
      <a:dk2>
        <a:srgbClr val="E77900"/>
      </a:dk2>
      <a:lt2>
        <a:srgbClr val="EDB81D"/>
      </a:lt2>
      <a:accent1>
        <a:srgbClr val="000000"/>
      </a:accent1>
      <a:accent2>
        <a:srgbClr val="FEFFFF"/>
      </a:accent2>
      <a:accent3>
        <a:srgbClr val="EAEAEA"/>
      </a:accent3>
      <a:accent4>
        <a:srgbClr val="C0C0C0"/>
      </a:accent4>
      <a:accent5>
        <a:srgbClr val="797979"/>
      </a:accent5>
      <a:accent6>
        <a:srgbClr val="424242"/>
      </a:accent6>
      <a:hlink>
        <a:srgbClr val="009797"/>
      </a:hlink>
      <a:folHlink>
        <a:srgbClr val="13685F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178</TotalTime>
  <Words>106</Words>
  <Application>Microsoft Office PowerPoint</Application>
  <PresentationFormat>Grand écran</PresentationFormat>
  <Paragraphs>21</Paragraphs>
  <Slides>4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Lato</vt:lpstr>
      <vt:lpstr>Lato Black</vt:lpstr>
      <vt:lpstr>Tema de Office</vt:lpstr>
      <vt:lpstr>Présentation PowerPoint</vt:lpstr>
      <vt:lpstr>IN MEMORIAM: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Nancy Black</cp:lastModifiedBy>
  <cp:revision>11</cp:revision>
  <dcterms:created xsi:type="dcterms:W3CDTF">2023-11-07T16:00:47Z</dcterms:created>
  <dcterms:modified xsi:type="dcterms:W3CDTF">2025-10-27T02:14:58Z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0689301-32b1-463b-ba86-10202492460a_Enabled">
    <vt:lpwstr>true</vt:lpwstr>
  </property>
  <property fmtid="{D5CDD505-2E9C-101B-9397-08002B2CF9AE}" pid="3" name="MSIP_Label_d0689301-32b1-463b-ba86-10202492460a_SetDate">
    <vt:lpwstr>2025-10-15T00:54:40Z</vt:lpwstr>
  </property>
  <property fmtid="{D5CDD505-2E9C-101B-9397-08002B2CF9AE}" pid="4" name="MSIP_Label_d0689301-32b1-463b-ba86-10202492460a_Method">
    <vt:lpwstr>Standard</vt:lpwstr>
  </property>
  <property fmtid="{D5CDD505-2E9C-101B-9397-08002B2CF9AE}" pid="5" name="MSIP_Label_d0689301-32b1-463b-ba86-10202492460a_Name">
    <vt:lpwstr>defa4170-0d19-0005-0003-bc88714345d2</vt:lpwstr>
  </property>
  <property fmtid="{D5CDD505-2E9C-101B-9397-08002B2CF9AE}" pid="6" name="MSIP_Label_d0689301-32b1-463b-ba86-10202492460a_SiteId">
    <vt:lpwstr>810c295f-e817-4c4e-8996-9b66369b8012</vt:lpwstr>
  </property>
  <property fmtid="{D5CDD505-2E9C-101B-9397-08002B2CF9AE}" pid="7" name="MSIP_Label_d0689301-32b1-463b-ba86-10202492460a_ActionId">
    <vt:lpwstr>aea84538-80db-4c94-bcd8-06f2b60ee178</vt:lpwstr>
  </property>
  <property fmtid="{D5CDD505-2E9C-101B-9397-08002B2CF9AE}" pid="8" name="MSIP_Label_d0689301-32b1-463b-ba86-10202492460a_ContentBits">
    <vt:lpwstr>0</vt:lpwstr>
  </property>
  <property fmtid="{D5CDD505-2E9C-101B-9397-08002B2CF9AE}" pid="9" name="MSIP_Label_d0689301-32b1-463b-ba86-10202492460a_Tag">
    <vt:lpwstr>10, 3, 0, 1</vt:lpwstr>
  </property>
</Properties>
</file>