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1"/>
  </p:sldMasterIdLst>
  <p:notesMasterIdLst>
    <p:notesMasterId r:id="rId11"/>
  </p:notesMasterIdLst>
  <p:sldIdLst>
    <p:sldId id="1957" r:id="rId2"/>
    <p:sldId id="1958" r:id="rId3"/>
    <p:sldId id="1960" r:id="rId4"/>
    <p:sldId id="1959" r:id="rId5"/>
    <p:sldId id="1966" r:id="rId6"/>
    <p:sldId id="1961" r:id="rId7"/>
    <p:sldId id="1967" r:id="rId8"/>
    <p:sldId id="1963" r:id="rId9"/>
    <p:sldId id="1964" r:id="rId10"/>
  </p:sldIdLst>
  <p:sldSz cx="9144000" cy="5715000" type="screen16x10"/>
  <p:notesSz cx="6858000" cy="9144000"/>
  <p:defaultTextStyle>
    <a:defPPr>
      <a:defRPr lang="ja-JP"/>
    </a:defPPr>
    <a:lvl1pPr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1pPr>
    <a:lvl2pPr marL="4572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2pPr>
    <a:lvl3pPr marL="9144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3pPr>
    <a:lvl4pPr marL="13716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4pPr>
    <a:lvl5pPr marL="18288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5pPr>
    <a:lvl6pPr marL="22860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6pPr>
    <a:lvl7pPr marL="27432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7pPr>
    <a:lvl8pPr marL="32004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8pPr>
    <a:lvl9pPr marL="36576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3FDD6"/>
    <a:srgbClr val="E2000F"/>
    <a:srgbClr val="0097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57" autoAdjust="0"/>
    <p:restoredTop sz="75271"/>
  </p:normalViewPr>
  <p:slideViewPr>
    <p:cSldViewPr snapToGrid="0" snapToObjects="1">
      <p:cViewPr varScale="1">
        <p:scale>
          <a:sx n="68" d="100"/>
          <a:sy n="68" d="100"/>
        </p:scale>
        <p:origin x="723" y="39"/>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D02BB542-DD45-F1AC-5BDB-77036CD6015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3" name="日付プレースホルダー 2">
            <a:extLst>
              <a:ext uri="{FF2B5EF4-FFF2-40B4-BE49-F238E27FC236}">
                <a16:creationId xmlns:a16="http://schemas.microsoft.com/office/drawing/2014/main" id="{C2F83561-D2B3-7A29-02B6-3E2C01F731E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F7A16574-1941-B248-AA55-18AFED63D6EB}" type="datetimeFigureOut">
              <a:rPr lang="ja-JP" altLang="en-US"/>
              <a:pPr>
                <a:defRPr/>
              </a:pPr>
              <a:t>2025/10/27</a:t>
            </a:fld>
            <a:endParaRPr lang="ja-JP" altLang="en-US"/>
          </a:p>
        </p:txBody>
      </p:sp>
      <p:sp>
        <p:nvSpPr>
          <p:cNvPr id="4" name="スライド イメージ プレースホルダー 3">
            <a:extLst>
              <a:ext uri="{FF2B5EF4-FFF2-40B4-BE49-F238E27FC236}">
                <a16:creationId xmlns:a16="http://schemas.microsoft.com/office/drawing/2014/main" id="{0944ED62-6E76-517A-4A93-1AE65FCE9262}"/>
              </a:ext>
            </a:extLst>
          </p:cNvPr>
          <p:cNvSpPr>
            <a:spLocks noGrp="1" noRot="1" noChangeAspect="1"/>
          </p:cNvSpPr>
          <p:nvPr>
            <p:ph type="sldImg" idx="2"/>
          </p:nvPr>
        </p:nvSpPr>
        <p:spPr>
          <a:xfrm>
            <a:off x="960438" y="1143000"/>
            <a:ext cx="4937125" cy="3086100"/>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ー 4">
            <a:extLst>
              <a:ext uri="{FF2B5EF4-FFF2-40B4-BE49-F238E27FC236}">
                <a16:creationId xmlns:a16="http://schemas.microsoft.com/office/drawing/2014/main" id="{48349735-4DB0-E566-BD3A-1E094F41BE6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 name="フッター プレースホルダー 5">
            <a:extLst>
              <a:ext uri="{FF2B5EF4-FFF2-40B4-BE49-F238E27FC236}">
                <a16:creationId xmlns:a16="http://schemas.microsoft.com/office/drawing/2014/main" id="{EB2CED17-CFE1-78F4-840B-1AC4FA5011CD}"/>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7" name="スライド番号プレースホルダー 6">
            <a:extLst>
              <a:ext uri="{FF2B5EF4-FFF2-40B4-BE49-F238E27FC236}">
                <a16:creationId xmlns:a16="http://schemas.microsoft.com/office/drawing/2014/main" id="{D4BE0E7B-56F8-15CB-A612-6DDF40D335FE}"/>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a:defRPr/>
            </a:pPr>
            <a:fld id="{80C6F586-C3F6-FE42-8C83-40BE4B888252}" type="slidenum">
              <a:rPr lang="ja-JP" altLang="en-US"/>
              <a:pPr>
                <a:defRPr/>
              </a:pPr>
              <a:t>‹n°›</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43000" y="935302"/>
            <a:ext cx="6858000" cy="1989667"/>
          </a:xfrm>
          <a:prstGeom prst="rect">
            <a:avLst/>
          </a:prstGeom>
        </p:spPr>
        <p:txBody>
          <a:bodyPr anchor="b"/>
          <a:lstStyle>
            <a:lvl1pPr algn="ctr">
              <a:defRPr sz="4500"/>
            </a:lvl1pPr>
          </a:lstStyle>
          <a:p>
            <a:r>
              <a:rPr lang="fr-FR" altLang="ja-JP"/>
              <a:t>Modifiez le style du titre</a:t>
            </a:r>
            <a:endParaRPr lang="ja-JP" altLang="en-US" dirty="0"/>
          </a:p>
        </p:txBody>
      </p:sp>
      <p:sp>
        <p:nvSpPr>
          <p:cNvPr id="3" name="字幕 2"/>
          <p:cNvSpPr>
            <a:spLocks noGrp="1"/>
          </p:cNvSpPr>
          <p:nvPr>
            <p:ph type="subTitle" idx="1"/>
          </p:nvPr>
        </p:nvSpPr>
        <p:spPr>
          <a:xfrm>
            <a:off x="1143000" y="3001698"/>
            <a:ext cx="6858000" cy="137980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ltLang="ja-JP"/>
              <a:t>Modifiez le style des sous-titres du masque</a:t>
            </a:r>
            <a:endParaRPr lang="ja-JP" altLang="en-US"/>
          </a:p>
        </p:txBody>
      </p:sp>
    </p:spTree>
    <p:extLst>
      <p:ext uri="{BB962C8B-B14F-4D97-AF65-F5344CB8AC3E}">
        <p14:creationId xmlns:p14="http://schemas.microsoft.com/office/powerpoint/2010/main" val="3087237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113770"/>
            <a:ext cx="7886700" cy="701446"/>
          </a:xfrm>
          <a:prstGeom prst="rect">
            <a:avLst/>
          </a:prstGeom>
        </p:spPr>
        <p:txBody>
          <a:bodyPr>
            <a:normAutofit/>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628650" y="947854"/>
            <a:ext cx="7886700" cy="3833467"/>
          </a:xfrm>
          <a:prstGeom prst="rect">
            <a:avLst/>
          </a:prstGeom>
        </p:spPr>
        <p:txBody>
          <a:bodyPr/>
          <a:lstStyle/>
          <a:p>
            <a:pPr lvl="0"/>
            <a:r>
              <a:rPr lang="fr-FR" altLang="ja-JP"/>
              <a:t>Cliquez pour modifier les styles du texte du masque</a:t>
            </a:r>
          </a:p>
        </p:txBody>
      </p:sp>
      <p:sp>
        <p:nvSpPr>
          <p:cNvPr id="4" name="スライド番号プレースホルダー 5">
            <a:extLst>
              <a:ext uri="{FF2B5EF4-FFF2-40B4-BE49-F238E27FC236}">
                <a16:creationId xmlns:a16="http://schemas.microsoft.com/office/drawing/2014/main" id="{A79D0E98-E9F5-F3DA-99BF-AB2254EB804E}"/>
              </a:ext>
            </a:extLst>
          </p:cNvPr>
          <p:cNvSpPr>
            <a:spLocks noGrp="1"/>
          </p:cNvSpPr>
          <p:nvPr>
            <p:ph type="sldNum" sz="quarter" idx="10"/>
          </p:nvPr>
        </p:nvSpPr>
        <p:spPr>
          <a:xfrm>
            <a:off x="6457950" y="5297488"/>
            <a:ext cx="2057400" cy="303212"/>
          </a:xfrm>
          <a:prstGeom prst="rect">
            <a:avLst/>
          </a:prstGeom>
        </p:spPr>
        <p:txBody>
          <a:bodyPr/>
          <a:lstStyle>
            <a:lvl1pPr eaLnBrk="1" fontAlgn="auto" hangingPunct="1">
              <a:spcBef>
                <a:spcPts val="0"/>
              </a:spcBef>
              <a:spcAft>
                <a:spcPts val="0"/>
              </a:spcAft>
              <a:defRPr>
                <a:latin typeface="+mn-lt"/>
                <a:ea typeface="+mn-ea"/>
              </a:defRPr>
            </a:lvl1pPr>
          </a:lstStyle>
          <a:p>
            <a:pPr>
              <a:defRPr/>
            </a:pPr>
            <a:fld id="{C519FAD4-FAC7-5F44-A53D-723F8E6E093E}" type="slidenum">
              <a:rPr lang="en-US"/>
              <a:pPr>
                <a:defRPr/>
              </a:pPr>
              <a:t>‹n°›</a:t>
            </a:fld>
            <a:endParaRPr lang="en-US" dirty="0"/>
          </a:p>
        </p:txBody>
      </p:sp>
    </p:spTree>
    <p:extLst>
      <p:ext uri="{BB962C8B-B14F-4D97-AF65-F5344CB8AC3E}">
        <p14:creationId xmlns:p14="http://schemas.microsoft.com/office/powerpoint/2010/main" val="2693263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623888" y="1424782"/>
            <a:ext cx="7886700" cy="2377281"/>
          </a:xfrm>
          <a:prstGeom prst="rect">
            <a:avLst/>
          </a:prstGeom>
        </p:spPr>
        <p:txBody>
          <a:bodyPr anchor="b"/>
          <a:lstStyle>
            <a:lvl1pPr>
              <a:defRPr sz="4500"/>
            </a:lvl1p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3888" y="3824553"/>
            <a:ext cx="7886700" cy="978801"/>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altLang="ja-JP"/>
              <a:t>Cliquez pour modifier les styles du texte du masque</a:t>
            </a:r>
          </a:p>
        </p:txBody>
      </p:sp>
    </p:spTree>
    <p:extLst>
      <p:ext uri="{BB962C8B-B14F-4D97-AF65-F5344CB8AC3E}">
        <p14:creationId xmlns:p14="http://schemas.microsoft.com/office/powerpoint/2010/main" val="1675923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206710"/>
            <a:ext cx="7886700" cy="721641"/>
          </a:xfrm>
          <a:prstGeom prst="rect">
            <a:avLst/>
          </a:prstGeom>
        </p:spPr>
        <p:txBody>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sz="half" idx="1"/>
          </p:nvPr>
        </p:nvSpPr>
        <p:spPr>
          <a:xfrm>
            <a:off x="628650" y="1070518"/>
            <a:ext cx="3886200" cy="4076952"/>
          </a:xfrm>
          <a:prstGeom prst="rect">
            <a:avLst/>
          </a:prstGeom>
        </p:spPr>
        <p:txBody>
          <a:body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4629150" y="1070518"/>
            <a:ext cx="3886200" cy="4076951"/>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3247670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04271"/>
            <a:ext cx="7886700" cy="1104636"/>
          </a:xfrm>
          <a:prstGeom prst="rect">
            <a:avLst/>
          </a:prstGeom>
        </p:spPr>
        <p:txBody>
          <a:body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9842" y="1400969"/>
            <a:ext cx="3868340"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629842" y="2087563"/>
            <a:ext cx="3868340" cy="3070490"/>
          </a:xfrm>
          <a:prstGeom prst="rect">
            <a:avLst/>
          </a:prstGeom>
        </p:spPr>
        <p:txBody>
          <a:bodyPr/>
          <a:lstStyle/>
          <a:p>
            <a:pPr lvl="0"/>
            <a:r>
              <a:rPr lang="fr-FR" altLang="ja-JP"/>
              <a:t>Cliquez pour modifier les styles du texte du masque</a:t>
            </a:r>
          </a:p>
        </p:txBody>
      </p:sp>
      <p:sp>
        <p:nvSpPr>
          <p:cNvPr id="5" name="テキスト プレースホルダー 4"/>
          <p:cNvSpPr>
            <a:spLocks noGrp="1"/>
          </p:cNvSpPr>
          <p:nvPr>
            <p:ph type="body" sz="quarter" idx="3"/>
          </p:nvPr>
        </p:nvSpPr>
        <p:spPr>
          <a:xfrm>
            <a:off x="4629150" y="1400969"/>
            <a:ext cx="3887391"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6" name="コンテンツ プレースホルダー 5"/>
          <p:cNvSpPr>
            <a:spLocks noGrp="1"/>
          </p:cNvSpPr>
          <p:nvPr>
            <p:ph sz="quarter" idx="4"/>
          </p:nvPr>
        </p:nvSpPr>
        <p:spPr>
          <a:xfrm>
            <a:off x="4629150" y="2087563"/>
            <a:ext cx="3887391" cy="3070490"/>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1658612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Tree>
    <p:extLst>
      <p:ext uri="{BB962C8B-B14F-4D97-AF65-F5344CB8AC3E}">
        <p14:creationId xmlns:p14="http://schemas.microsoft.com/office/powerpoint/2010/main" val="3503235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7257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3887391" y="822855"/>
            <a:ext cx="4629150" cy="4061354"/>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ltLang="ja-JP"/>
              <a:t>Cliquez pour modifier les styles du texte du masque</a:t>
            </a:r>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1634488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図プレースホルダー 2"/>
          <p:cNvSpPr>
            <a:spLocks noGrp="1"/>
          </p:cNvSpPr>
          <p:nvPr>
            <p:ph type="pic" idx="1"/>
          </p:nvPr>
        </p:nvSpPr>
        <p:spPr>
          <a:xfrm>
            <a:off x="3887391" y="822855"/>
            <a:ext cx="4629150" cy="4061354"/>
          </a:xfrm>
          <a:prstGeom prst="rect">
            <a:avLst/>
          </a:prstGeo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fr-FR" altLang="ja-JP" noProof="0"/>
              <a:t>Cliquez sur l'icône pour ajouter une image</a:t>
            </a:r>
            <a:endParaRPr lang="ja-JP" altLang="en-US" noProof="0"/>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144493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1521354"/>
            <a:ext cx="7886700" cy="3646844"/>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1867997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43675" y="304271"/>
            <a:ext cx="1971675" cy="4843198"/>
          </a:xfrm>
          <a:prstGeom prst="rect">
            <a:avLst/>
          </a:prstGeom>
        </p:spPr>
        <p:txBody>
          <a:bodyPr vert="eaVert"/>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304271"/>
            <a:ext cx="5800725" cy="4843198"/>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3585094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テキスト プレースホルダー 2">
            <a:extLst>
              <a:ext uri="{FF2B5EF4-FFF2-40B4-BE49-F238E27FC236}">
                <a16:creationId xmlns:a16="http://schemas.microsoft.com/office/drawing/2014/main" id="{83895D2E-3CA2-BDD7-C617-761EFDB78755}"/>
              </a:ext>
            </a:extLst>
          </p:cNvPr>
          <p:cNvSpPr>
            <a:spLocks noGrp="1" noChangeArrowheads="1"/>
          </p:cNvSpPr>
          <p:nvPr>
            <p:ph type="body" idx="1"/>
          </p:nvPr>
        </p:nvSpPr>
        <p:spPr bwMode="auto">
          <a:xfrm>
            <a:off x="628650" y="1520825"/>
            <a:ext cx="78867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マスター テキストの書式設定
第 </a:t>
            </a:r>
            <a:r>
              <a:rPr lang="en-US" altLang="ja-JP"/>
              <a:t>2 </a:t>
            </a:r>
            <a:r>
              <a:rPr lang="ja-JP" altLang="en-US"/>
              <a:t>レベル
第 </a:t>
            </a:r>
            <a:r>
              <a:rPr lang="en-US" altLang="ja-JP"/>
              <a:t>3 </a:t>
            </a:r>
            <a:r>
              <a:rPr lang="ja-JP" altLang="en-US"/>
              <a:t>レベル
第 </a:t>
            </a:r>
            <a:r>
              <a:rPr lang="en-US" altLang="ja-JP"/>
              <a:t>4 </a:t>
            </a:r>
            <a:r>
              <a:rPr lang="ja-JP" altLang="en-US"/>
              <a:t>レベル
第 </a:t>
            </a:r>
            <a:r>
              <a:rPr lang="en-US" altLang="ja-JP"/>
              <a:t>5 </a:t>
            </a:r>
            <a:r>
              <a:rPr lang="ja-JP" altLang="en-US"/>
              <a:t>レベル</a:t>
            </a:r>
          </a:p>
        </p:txBody>
      </p:sp>
      <p:sp>
        <p:nvSpPr>
          <p:cNvPr id="1027" name="タイトル プレースホルダー 7">
            <a:extLst>
              <a:ext uri="{FF2B5EF4-FFF2-40B4-BE49-F238E27FC236}">
                <a16:creationId xmlns:a16="http://schemas.microsoft.com/office/drawing/2014/main" id="{62A6CBBB-81CF-F375-B5A9-33D5B3085AAE}"/>
              </a:ext>
            </a:extLst>
          </p:cNvPr>
          <p:cNvSpPr>
            <a:spLocks noGrp="1" noChangeArrowheads="1"/>
          </p:cNvSpPr>
          <p:nvPr>
            <p:ph type="title"/>
          </p:nvPr>
        </p:nvSpPr>
        <p:spPr bwMode="auto">
          <a:xfrm>
            <a:off x="628650" y="304800"/>
            <a:ext cx="78867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CO" altLang="fr-FR"/>
              <a:t>ENTATION TIt</a:t>
            </a:r>
            <a:endParaRPr lang="ja-JP" altLang="en-US"/>
          </a:p>
        </p:txBody>
      </p:sp>
    </p:spTree>
  </p:cSld>
  <p:clrMap bg1="lt1" tx1="dk1" bg2="lt2" tx2="dk2" accent1="accent1" accent2="accent2" accent3="accent3" accent4="accent4" accent5="accent5" accent6="accent6" hlink="hlink" folHlink="folHlink"/>
  <p:sldLayoutIdLst>
    <p:sldLayoutId id="2147483710" r:id="rId1"/>
    <p:sldLayoutId id="214748372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dt="0"/>
  <p:txStyles>
    <p:titleStyle>
      <a:lvl1pPr algn="l" defTabSz="685800" rtl="0" eaLnBrk="0" fontAlgn="base" hangingPunct="0">
        <a:lnSpc>
          <a:spcPct val="90000"/>
        </a:lnSpc>
        <a:spcBef>
          <a:spcPct val="0"/>
        </a:spcBef>
        <a:spcAft>
          <a:spcPct val="0"/>
        </a:spcAft>
        <a:defRPr kumimoji="1" sz="4500" kern="1200">
          <a:solidFill>
            <a:schemeClr val="tx1"/>
          </a:solidFill>
          <a:latin typeface="Lato Black" panose="020F0502020204030203" pitchFamily="34" charset="0"/>
          <a:ea typeface="Lato Black" panose="020F0502020204030203" pitchFamily="34" charset="0"/>
          <a:cs typeface="Lato Black" panose="020F0502020204030203" pitchFamily="34" charset="0"/>
        </a:defRPr>
      </a:lvl1pPr>
      <a:lvl2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ea typeface="Lato Black" panose="020F0502020204030203" pitchFamily="34" charset="0"/>
          <a:cs typeface="Lato Black" panose="020F0502020204030203" pitchFamily="34" charset="0"/>
        </a:defRPr>
      </a:lvl2pPr>
      <a:lvl3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ea typeface="Lato Black" panose="020F0502020204030203" pitchFamily="34" charset="0"/>
          <a:cs typeface="Lato Black" panose="020F0502020204030203" pitchFamily="34" charset="0"/>
        </a:defRPr>
      </a:lvl3pPr>
      <a:lvl4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ea typeface="Lato Black" panose="020F0502020204030203" pitchFamily="34" charset="0"/>
          <a:cs typeface="Lato Black" panose="020F0502020204030203" pitchFamily="34" charset="0"/>
        </a:defRPr>
      </a:lvl4pPr>
      <a:lvl5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ea typeface="Lato Black" panose="020F0502020204030203" pitchFamily="34" charset="0"/>
          <a:cs typeface="Lato Black" panose="020F0502020204030203" pitchFamily="34" charset="0"/>
        </a:defRPr>
      </a:lvl5pPr>
      <a:lvl6pPr marL="4572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6pPr>
      <a:lvl7pPr marL="9144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7pPr>
      <a:lvl8pPr marL="13716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8pPr>
      <a:lvl9pPr marL="18288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ja-JP"/>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491AF0D-45A2-34D2-7F20-BA4955F83C35}"/>
              </a:ext>
            </a:extLst>
          </p:cNvPr>
          <p:cNvSpPr>
            <a:spLocks noGrp="1"/>
          </p:cNvSpPr>
          <p:nvPr>
            <p:ph type="ctrTitle"/>
          </p:nvPr>
        </p:nvSpPr>
        <p:spPr/>
        <p:txBody>
          <a:bodyPr/>
          <a:lstStyle/>
          <a:p>
            <a:r>
              <a:rPr kumimoji="1" lang="en-US" altLang="ja-JP" dirty="0"/>
              <a:t>Action Plan of IEA-AGS</a:t>
            </a:r>
            <a:endParaRPr kumimoji="1" lang="ja-JP" altLang="en-US"/>
          </a:p>
        </p:txBody>
      </p:sp>
      <p:sp>
        <p:nvSpPr>
          <p:cNvPr id="3" name="字幕 2">
            <a:extLst>
              <a:ext uri="{FF2B5EF4-FFF2-40B4-BE49-F238E27FC236}">
                <a16:creationId xmlns:a16="http://schemas.microsoft.com/office/drawing/2014/main" id="{7272C399-2744-B936-C807-2FB2908FE083}"/>
              </a:ext>
            </a:extLst>
          </p:cNvPr>
          <p:cNvSpPr>
            <a:spLocks noGrp="1"/>
          </p:cNvSpPr>
          <p:nvPr>
            <p:ph type="subTitle" idx="1"/>
          </p:nvPr>
        </p:nvSpPr>
        <p:spPr/>
        <p:txBody>
          <a:bodyPr/>
          <a:lstStyle/>
          <a:p>
            <a:r>
              <a:rPr kumimoji="1" lang="en-US" altLang="ja-JP" dirty="0"/>
              <a:t>Chair of AGS</a:t>
            </a:r>
          </a:p>
          <a:p>
            <a:r>
              <a:rPr lang="en-US" altLang="ja-JP" dirty="0"/>
              <a:t>Masaaki MOCHIMARU</a:t>
            </a:r>
          </a:p>
          <a:p>
            <a:r>
              <a:rPr kumimoji="1" lang="en-US" altLang="ja-JP" dirty="0"/>
              <a:t>(AIST, Japan)</a:t>
            </a:r>
            <a:endParaRPr kumimoji="1" lang="ja-JP" altLang="en-US"/>
          </a:p>
        </p:txBody>
      </p:sp>
      <p:sp>
        <p:nvSpPr>
          <p:cNvPr id="4" name="テキスト ボックス 3">
            <a:extLst>
              <a:ext uri="{FF2B5EF4-FFF2-40B4-BE49-F238E27FC236}">
                <a16:creationId xmlns:a16="http://schemas.microsoft.com/office/drawing/2014/main" id="{67D7599A-357D-756A-78A3-F7B88D4060CB}"/>
              </a:ext>
            </a:extLst>
          </p:cNvPr>
          <p:cNvSpPr txBox="1"/>
          <p:nvPr/>
        </p:nvSpPr>
        <p:spPr>
          <a:xfrm>
            <a:off x="7202659" y="4381500"/>
            <a:ext cx="1804984" cy="307777"/>
          </a:xfrm>
          <a:prstGeom prst="rect">
            <a:avLst/>
          </a:prstGeom>
          <a:noFill/>
        </p:spPr>
        <p:txBody>
          <a:bodyPr wrap="square" rtlCol="0">
            <a:spAutoFit/>
          </a:bodyPr>
          <a:lstStyle/>
          <a:p>
            <a:r>
              <a:rPr kumimoji="1" lang="en-US" altLang="ja-JP" sz="1400" dirty="0"/>
              <a:t>October 28, 2025</a:t>
            </a:r>
            <a:endParaRPr kumimoji="1" lang="ja-JP" altLang="en-US" sz="1400" dirty="0"/>
          </a:p>
        </p:txBody>
      </p:sp>
    </p:spTree>
    <p:extLst>
      <p:ext uri="{BB962C8B-B14F-4D97-AF65-F5344CB8AC3E}">
        <p14:creationId xmlns:p14="http://schemas.microsoft.com/office/powerpoint/2010/main" val="1709774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4245E15-B558-862D-4C0B-03CF37C5EF7D}"/>
              </a:ext>
            </a:extLst>
          </p:cNvPr>
          <p:cNvSpPr>
            <a:spLocks noGrp="1"/>
          </p:cNvSpPr>
          <p:nvPr>
            <p:ph type="title"/>
          </p:nvPr>
        </p:nvSpPr>
        <p:spPr/>
        <p:txBody>
          <a:bodyPr/>
          <a:lstStyle/>
          <a:p>
            <a:r>
              <a:rPr kumimoji="1" lang="en-US" altLang="ja-JP" dirty="0"/>
              <a:t>Missions of AGS</a:t>
            </a:r>
            <a:endParaRPr kumimoji="1" lang="ja-JP" altLang="en-US"/>
          </a:p>
        </p:txBody>
      </p:sp>
      <p:sp>
        <p:nvSpPr>
          <p:cNvPr id="3" name="コンテンツ プレースホルダー 2">
            <a:extLst>
              <a:ext uri="{FF2B5EF4-FFF2-40B4-BE49-F238E27FC236}">
                <a16:creationId xmlns:a16="http://schemas.microsoft.com/office/drawing/2014/main" id="{D469DC9A-C967-5DE1-E0AB-A3D50EE896C0}"/>
              </a:ext>
            </a:extLst>
          </p:cNvPr>
          <p:cNvSpPr>
            <a:spLocks noGrp="1"/>
          </p:cNvSpPr>
          <p:nvPr>
            <p:ph idx="1"/>
          </p:nvPr>
        </p:nvSpPr>
        <p:spPr/>
        <p:txBody>
          <a:bodyPr/>
          <a:lstStyle/>
          <a:p>
            <a:pPr marL="285750" indent="-285750" eaLnBrk="1" hangingPunct="1">
              <a:buFont typeface="Arial" panose="020B0604020202020204" pitchFamily="34" charset="0"/>
              <a:buChar char="•"/>
              <a:defRPr/>
            </a:pPr>
            <a:r>
              <a:rPr lang="en-GB" altLang="fr-FR" dirty="0"/>
              <a:t>Goals</a:t>
            </a:r>
          </a:p>
          <a:p>
            <a:pPr marL="628650" lvl="1" indent="-285750" eaLnBrk="1" hangingPunct="1">
              <a:defRPr/>
            </a:pPr>
            <a:r>
              <a:rPr lang="en-GB" altLang="fr-FR" dirty="0"/>
              <a:t>Utilize knowledge and academic achievements of IEA member </a:t>
            </a:r>
            <a:r>
              <a:rPr kumimoji="1" lang="en-US" altLang="ja-JP" dirty="0"/>
              <a:t>societies  and </a:t>
            </a:r>
            <a:r>
              <a:rPr lang="en-GB" altLang="fr-FR" dirty="0"/>
              <a:t>HFE experts in development of international standards</a:t>
            </a:r>
          </a:p>
          <a:p>
            <a:pPr marL="628650" lvl="1" indent="-285750" eaLnBrk="1" hangingPunct="1">
              <a:defRPr/>
            </a:pPr>
            <a:r>
              <a:rPr lang="en-GB" altLang="fr-FR" dirty="0"/>
              <a:t>Play a continuous complementary role to ISO TC159</a:t>
            </a:r>
          </a:p>
          <a:p>
            <a:pPr marL="628650" lvl="1" indent="-285750" eaLnBrk="1" hangingPunct="1">
              <a:defRPr/>
            </a:pPr>
            <a:r>
              <a:rPr lang="en-GB" altLang="fr-FR" dirty="0"/>
              <a:t>Make AGS a sustainable organization</a:t>
            </a:r>
          </a:p>
          <a:p>
            <a:pPr marL="285750" indent="-285750" eaLnBrk="1" hangingPunct="1">
              <a:buFont typeface="Arial" panose="020B0604020202020204" pitchFamily="34" charset="0"/>
              <a:buChar char="•"/>
              <a:defRPr/>
            </a:pPr>
            <a:r>
              <a:rPr lang="en-GB" altLang="fr-FR" dirty="0"/>
              <a:t>Act as the CATEGORY-A Liaison of TC 159</a:t>
            </a:r>
          </a:p>
          <a:p>
            <a:pPr lvl="1"/>
            <a:r>
              <a:rPr lang="en-US" altLang="ja-JP" dirty="0"/>
              <a:t>C</a:t>
            </a:r>
            <a:r>
              <a:rPr kumimoji="1" lang="en-US" altLang="ja-JP" dirty="0"/>
              <a:t>ollect opinions and comments from IEA member societies and </a:t>
            </a:r>
            <a:r>
              <a:rPr lang="en-GB" altLang="fr-FR" dirty="0"/>
              <a:t>HFE experts </a:t>
            </a:r>
          </a:p>
          <a:p>
            <a:pPr lvl="1"/>
            <a:r>
              <a:rPr kumimoji="1" lang="en-US" altLang="ja-JP" dirty="0"/>
              <a:t>Add comments for ISO draft documents</a:t>
            </a:r>
          </a:p>
          <a:p>
            <a:pPr lvl="1"/>
            <a:r>
              <a:rPr lang="en-US" altLang="ja-JP" dirty="0"/>
              <a:t>P</a:t>
            </a:r>
            <a:r>
              <a:rPr kumimoji="1" lang="en-US" altLang="ja-JP" dirty="0"/>
              <a:t>ropose new work </a:t>
            </a:r>
            <a:r>
              <a:rPr lang="en-US" altLang="ja-JP" dirty="0"/>
              <a:t>items to ISO TC 159 as the category-A liaison</a:t>
            </a:r>
            <a:endParaRPr kumimoji="1" lang="en-US" altLang="ja-JP" dirty="0"/>
          </a:p>
          <a:p>
            <a:pPr lvl="1"/>
            <a:r>
              <a:rPr lang="en-US" altLang="ja-JP" dirty="0"/>
              <a:t>P</a:t>
            </a:r>
            <a:r>
              <a:rPr kumimoji="1" lang="en-US" altLang="ja-JP" dirty="0"/>
              <a:t>romote standards established in TC159 and </a:t>
            </a:r>
            <a:r>
              <a:rPr lang="en-US" altLang="ja-JP" dirty="0"/>
              <a:t>h</a:t>
            </a:r>
            <a:r>
              <a:rPr kumimoji="1" lang="en-US" altLang="ja-JP" dirty="0"/>
              <a:t>elp implementation them in each country together with IEA member societies</a:t>
            </a:r>
            <a:endParaRPr kumimoji="1" lang="ja-JP" altLang="en-US"/>
          </a:p>
        </p:txBody>
      </p:sp>
    </p:spTree>
    <p:extLst>
      <p:ext uri="{BB962C8B-B14F-4D97-AF65-F5344CB8AC3E}">
        <p14:creationId xmlns:p14="http://schemas.microsoft.com/office/powerpoint/2010/main" val="1954031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AAC761A-EBD5-FF72-663C-D63D372163F6}"/>
              </a:ext>
            </a:extLst>
          </p:cNvPr>
          <p:cNvSpPr>
            <a:spLocks noGrp="1"/>
          </p:cNvSpPr>
          <p:nvPr>
            <p:ph type="title"/>
          </p:nvPr>
        </p:nvSpPr>
        <p:spPr/>
        <p:txBody>
          <a:bodyPr/>
          <a:lstStyle/>
          <a:p>
            <a:r>
              <a:rPr kumimoji="1" lang="en-US" altLang="ja-JP" dirty="0"/>
              <a:t>Action Plans</a:t>
            </a:r>
            <a:endParaRPr kumimoji="1" lang="ja-JP" altLang="en-US"/>
          </a:p>
        </p:txBody>
      </p:sp>
      <p:sp>
        <p:nvSpPr>
          <p:cNvPr id="3" name="コンテンツ プレースホルダー 2">
            <a:extLst>
              <a:ext uri="{FF2B5EF4-FFF2-40B4-BE49-F238E27FC236}">
                <a16:creationId xmlns:a16="http://schemas.microsoft.com/office/drawing/2014/main" id="{02B169E1-3C1C-6F61-B039-A90ED78D3E57}"/>
              </a:ext>
            </a:extLst>
          </p:cNvPr>
          <p:cNvSpPr>
            <a:spLocks noGrp="1"/>
          </p:cNvSpPr>
          <p:nvPr>
            <p:ph idx="1"/>
          </p:nvPr>
        </p:nvSpPr>
        <p:spPr/>
        <p:txBody>
          <a:bodyPr/>
          <a:lstStyle/>
          <a:p>
            <a:r>
              <a:rPr kumimoji="1" lang="en-US" altLang="ja-JP" dirty="0"/>
              <a:t>Organizing AGS</a:t>
            </a:r>
          </a:p>
          <a:p>
            <a:r>
              <a:rPr kumimoji="1" lang="en-US" altLang="ja-JP" dirty="0"/>
              <a:t>Reporting TC159 Standards Activity to IEA member societies and their experts</a:t>
            </a:r>
          </a:p>
          <a:p>
            <a:r>
              <a:rPr lang="en-US" altLang="ja-JP" dirty="0">
                <a:solidFill>
                  <a:schemeClr val="bg1">
                    <a:lumMod val="75000"/>
                  </a:schemeClr>
                </a:solidFill>
              </a:rPr>
              <a:t>Adding c</a:t>
            </a:r>
            <a:r>
              <a:rPr kumimoji="1" lang="en-US" altLang="ja-JP" dirty="0">
                <a:solidFill>
                  <a:schemeClr val="bg1">
                    <a:lumMod val="75000"/>
                  </a:schemeClr>
                </a:solidFill>
              </a:rPr>
              <a:t>omments to draft standards of TC159</a:t>
            </a:r>
          </a:p>
          <a:p>
            <a:r>
              <a:rPr lang="en-US" altLang="ja-JP" dirty="0"/>
              <a:t>Hosting seminars (to regional councils)</a:t>
            </a:r>
            <a:endParaRPr kumimoji="1" lang="en-US" altLang="ja-JP" dirty="0"/>
          </a:p>
          <a:p>
            <a:r>
              <a:rPr kumimoji="1" lang="en-US" altLang="ja-JP" dirty="0"/>
              <a:t>Hosting webinars (to individual members of member societies)</a:t>
            </a:r>
          </a:p>
          <a:p>
            <a:r>
              <a:rPr kumimoji="1" lang="en-US" altLang="ja-JP" dirty="0"/>
              <a:t>Proposing NWIs to ISO TC 159</a:t>
            </a:r>
          </a:p>
          <a:p>
            <a:r>
              <a:rPr kumimoji="1" lang="en-US" altLang="ja-JP" dirty="0">
                <a:solidFill>
                  <a:schemeClr val="bg1">
                    <a:lumMod val="75000"/>
                  </a:schemeClr>
                </a:solidFill>
              </a:rPr>
              <a:t>Promotion and implementation of TC159 standards</a:t>
            </a:r>
            <a:endParaRPr kumimoji="1" lang="ja-JP" altLang="en-US">
              <a:solidFill>
                <a:schemeClr val="bg1">
                  <a:lumMod val="75000"/>
                </a:schemeClr>
              </a:solidFill>
            </a:endParaRPr>
          </a:p>
        </p:txBody>
      </p:sp>
    </p:spTree>
    <p:extLst>
      <p:ext uri="{BB962C8B-B14F-4D97-AF65-F5344CB8AC3E}">
        <p14:creationId xmlns:p14="http://schemas.microsoft.com/office/powerpoint/2010/main" val="185405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6B76644-AB4C-22A6-ED61-043024D3ACB2}"/>
              </a:ext>
            </a:extLst>
          </p:cNvPr>
          <p:cNvSpPr>
            <a:spLocks noGrp="1"/>
          </p:cNvSpPr>
          <p:nvPr>
            <p:ph type="title"/>
          </p:nvPr>
        </p:nvSpPr>
        <p:spPr/>
        <p:txBody>
          <a:bodyPr/>
          <a:lstStyle/>
          <a:p>
            <a:r>
              <a:rPr kumimoji="1" lang="en-US" altLang="ja-JP" dirty="0"/>
              <a:t>Organization of AGS</a:t>
            </a:r>
            <a:endParaRPr kumimoji="1" lang="ja-JP" altLang="en-US"/>
          </a:p>
        </p:txBody>
      </p:sp>
      <p:sp>
        <p:nvSpPr>
          <p:cNvPr id="3" name="コンテンツ プレースホルダー 2">
            <a:extLst>
              <a:ext uri="{FF2B5EF4-FFF2-40B4-BE49-F238E27FC236}">
                <a16:creationId xmlns:a16="http://schemas.microsoft.com/office/drawing/2014/main" id="{619C721E-1EA4-2AC8-A26E-36383E0AB54E}"/>
              </a:ext>
            </a:extLst>
          </p:cNvPr>
          <p:cNvSpPr>
            <a:spLocks noGrp="1"/>
          </p:cNvSpPr>
          <p:nvPr>
            <p:ph idx="1"/>
          </p:nvPr>
        </p:nvSpPr>
        <p:spPr/>
        <p:txBody>
          <a:bodyPr/>
          <a:lstStyle/>
          <a:p>
            <a:r>
              <a:rPr kumimoji="1" lang="en-US" altLang="ja-JP" sz="1800" dirty="0"/>
              <a:t>Chair</a:t>
            </a:r>
          </a:p>
          <a:p>
            <a:pPr lvl="1"/>
            <a:r>
              <a:rPr lang="en-US" altLang="ja-JP" sz="1400" dirty="0"/>
              <a:t>Masaaki MOCHIMARU (JP)</a:t>
            </a:r>
            <a:endParaRPr kumimoji="1" lang="en-US" altLang="ja-JP" sz="1400" dirty="0"/>
          </a:p>
          <a:p>
            <a:r>
              <a:rPr lang="en-US" altLang="ja-JP" sz="1800" dirty="0"/>
              <a:t>ISO liaison member</a:t>
            </a:r>
          </a:p>
          <a:p>
            <a:pPr lvl="1"/>
            <a:r>
              <a:rPr lang="en-US" altLang="ja-JP" sz="1400" dirty="0"/>
              <a:t>Dr. Chris-Kosuke YAMADA (JP) : ISO TC159 SC1 Liaison (new)</a:t>
            </a:r>
          </a:p>
          <a:p>
            <a:pPr lvl="1"/>
            <a:r>
              <a:rPr lang="en-US" altLang="ja-JP" sz="1400"/>
              <a:t>Ms. Aleid </a:t>
            </a:r>
            <a:r>
              <a:rPr lang="en-US" altLang="ja-JP" sz="1400" dirty="0"/>
              <a:t>RINGELBERG (NE) : ISO TC159 SC3 Liaison (new)</a:t>
            </a:r>
          </a:p>
          <a:p>
            <a:pPr lvl="1"/>
            <a:r>
              <a:rPr lang="en-US" altLang="ja-JP" sz="1400" dirty="0"/>
              <a:t>Dr. Shin-</a:t>
            </a:r>
            <a:r>
              <a:rPr lang="en-US" altLang="ja-JP" sz="1400" dirty="0" err="1"/>
              <a:t>ichi</a:t>
            </a:r>
            <a:r>
              <a:rPr lang="en-US" altLang="ja-JP" sz="1400" dirty="0"/>
              <a:t> FUKUZUMI (JP) : ISO TC159 SC4 Liaison</a:t>
            </a:r>
          </a:p>
          <a:p>
            <a:pPr lvl="1"/>
            <a:r>
              <a:rPr lang="en-US" altLang="ja-JP" sz="1400" dirty="0"/>
              <a:t>Mr. Edwin YAP (SIN) : ISO TC159 SC5 Liaison</a:t>
            </a:r>
          </a:p>
          <a:p>
            <a:pPr lvl="1"/>
            <a:r>
              <a:rPr lang="en-US" altLang="ja-JP" sz="1400" dirty="0"/>
              <a:t>Dr. Nana ITOH (JP) : ISO TC159 WG2/WG3 Liaison (new)</a:t>
            </a:r>
          </a:p>
          <a:p>
            <a:r>
              <a:rPr lang="en-US" altLang="ja-JP" sz="1800" dirty="0"/>
              <a:t>Regional representative</a:t>
            </a:r>
            <a:r>
              <a:rPr kumimoji="1" lang="en-US" altLang="ja-JP" sz="1800" dirty="0"/>
              <a:t> member (from BRICs and/or non-member of ISO TC159)</a:t>
            </a:r>
          </a:p>
          <a:p>
            <a:pPr lvl="1"/>
            <a:r>
              <a:rPr lang="en-US" altLang="ja-JP" sz="1400" dirty="0"/>
              <a:t>Prof. Anindya GANGULI (IN) : P-member of ISO TC159</a:t>
            </a:r>
          </a:p>
          <a:p>
            <a:pPr lvl="1"/>
            <a:r>
              <a:rPr lang="en-US" altLang="ja-JP" sz="1400" dirty="0"/>
              <a:t>Dr. Manoela LAHOZ (BR) : non-member of ISO TC159</a:t>
            </a:r>
          </a:p>
          <a:p>
            <a:pPr lvl="1"/>
            <a:r>
              <a:rPr lang="en-US" altLang="ja-JP" sz="1400" dirty="0"/>
              <a:t>Prof. </a:t>
            </a:r>
            <a:r>
              <a:rPr lang="en-US" altLang="ja-JP" sz="1400" dirty="0" err="1"/>
              <a:t>Ronggang</a:t>
            </a:r>
            <a:r>
              <a:rPr lang="en-US" altLang="ja-JP" sz="1400" dirty="0"/>
              <a:t> ZHOU (CN) : P-member of ISO TC159</a:t>
            </a:r>
          </a:p>
          <a:p>
            <a:pPr lvl="1"/>
            <a:r>
              <a:rPr lang="en-US" altLang="ja-JP" sz="1400" dirty="0"/>
              <a:t>Prof. Yu-Chi LEE (TW): non-member of ISO TC159 (new)</a:t>
            </a:r>
          </a:p>
          <a:p>
            <a:pPr lvl="1"/>
            <a:r>
              <a:rPr lang="en-US" altLang="ja-JP" sz="1400" dirty="0"/>
              <a:t>Ms. Linda SAGMEISTER (CA): P-member of ISO TC159 (new)</a:t>
            </a:r>
          </a:p>
        </p:txBody>
      </p:sp>
    </p:spTree>
    <p:extLst>
      <p:ext uri="{BB962C8B-B14F-4D97-AF65-F5344CB8AC3E}">
        <p14:creationId xmlns:p14="http://schemas.microsoft.com/office/powerpoint/2010/main" val="2307225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正方形/長方形 52">
            <a:extLst>
              <a:ext uri="{FF2B5EF4-FFF2-40B4-BE49-F238E27FC236}">
                <a16:creationId xmlns:a16="http://schemas.microsoft.com/office/drawing/2014/main" id="{9DA78212-1BED-6060-4596-81B6BD4F3DDD}"/>
              </a:ext>
            </a:extLst>
          </p:cNvPr>
          <p:cNvSpPr/>
          <p:nvPr/>
        </p:nvSpPr>
        <p:spPr>
          <a:xfrm>
            <a:off x="5538938" y="1273443"/>
            <a:ext cx="1373512" cy="2583709"/>
          </a:xfrm>
          <a:prstGeom prst="rect">
            <a:avLst/>
          </a:prstGeom>
          <a:solidFill>
            <a:srgbClr val="009796"/>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en-US" altLang="ja-JP" dirty="0"/>
              <a:t>Projects</a:t>
            </a:r>
            <a:endParaRPr kumimoji="1" lang="ja-JP" altLang="en-US"/>
          </a:p>
        </p:txBody>
      </p:sp>
      <p:sp>
        <p:nvSpPr>
          <p:cNvPr id="79" name="正方形/長方形 78">
            <a:extLst>
              <a:ext uri="{FF2B5EF4-FFF2-40B4-BE49-F238E27FC236}">
                <a16:creationId xmlns:a16="http://schemas.microsoft.com/office/drawing/2014/main" id="{434B8632-1CC2-8CFA-ED69-FCA569AFA6C6}"/>
              </a:ext>
            </a:extLst>
          </p:cNvPr>
          <p:cNvSpPr/>
          <p:nvPr/>
        </p:nvSpPr>
        <p:spPr>
          <a:xfrm>
            <a:off x="1747787" y="1275868"/>
            <a:ext cx="3726035" cy="3392383"/>
          </a:xfrm>
          <a:prstGeom prst="rect">
            <a:avLst/>
          </a:prstGeom>
          <a:solidFill>
            <a:srgbClr val="009796"/>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en-US" altLang="ja-JP" dirty="0"/>
              <a:t>AGS</a:t>
            </a:r>
            <a:endParaRPr kumimoji="1" lang="ja-JP" altLang="en-US"/>
          </a:p>
        </p:txBody>
      </p:sp>
      <p:sp>
        <p:nvSpPr>
          <p:cNvPr id="67" name="正方形/長方形 66">
            <a:extLst>
              <a:ext uri="{FF2B5EF4-FFF2-40B4-BE49-F238E27FC236}">
                <a16:creationId xmlns:a16="http://schemas.microsoft.com/office/drawing/2014/main" id="{8ABE8F72-8750-CDF4-A929-F3AFCD058EE1}"/>
              </a:ext>
            </a:extLst>
          </p:cNvPr>
          <p:cNvSpPr/>
          <p:nvPr/>
        </p:nvSpPr>
        <p:spPr>
          <a:xfrm>
            <a:off x="3647120" y="1801963"/>
            <a:ext cx="1687279" cy="2760994"/>
          </a:xfrm>
          <a:prstGeom prst="rect">
            <a:avLst/>
          </a:prstGeom>
          <a:solidFill>
            <a:srgbClr val="73FDD6"/>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altLang="ja-JP" sz="1200" u="sng" dirty="0">
                <a:solidFill>
                  <a:schemeClr val="tx1"/>
                </a:solidFill>
              </a:rPr>
              <a:t>Representative</a:t>
            </a:r>
            <a:r>
              <a:rPr kumimoji="1" lang="en-US" altLang="ja-JP" sz="1200" u="sng" dirty="0">
                <a:solidFill>
                  <a:schemeClr val="tx1"/>
                </a:solidFill>
              </a:rPr>
              <a:t> member</a:t>
            </a:r>
            <a:endParaRPr kumimoji="1" lang="ja-JP" altLang="en-US" sz="1200" u="sng">
              <a:solidFill>
                <a:schemeClr val="tx1"/>
              </a:solidFill>
            </a:endParaRPr>
          </a:p>
        </p:txBody>
      </p:sp>
      <p:sp>
        <p:nvSpPr>
          <p:cNvPr id="51" name="正方形/長方形 50">
            <a:extLst>
              <a:ext uri="{FF2B5EF4-FFF2-40B4-BE49-F238E27FC236}">
                <a16:creationId xmlns:a16="http://schemas.microsoft.com/office/drawing/2014/main" id="{C6792C22-1B9D-B932-995F-1481F5CF85D0}"/>
              </a:ext>
            </a:extLst>
          </p:cNvPr>
          <p:cNvSpPr/>
          <p:nvPr/>
        </p:nvSpPr>
        <p:spPr>
          <a:xfrm>
            <a:off x="1860507" y="1807329"/>
            <a:ext cx="1679794" cy="2760994"/>
          </a:xfrm>
          <a:prstGeom prst="rect">
            <a:avLst/>
          </a:prstGeom>
          <a:solidFill>
            <a:srgbClr val="73FDD6"/>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en-US" altLang="ja-JP" sz="1200" u="sng" dirty="0">
                <a:solidFill>
                  <a:schemeClr val="tx1"/>
                </a:solidFill>
              </a:rPr>
              <a:t>ISO liaison member</a:t>
            </a:r>
          </a:p>
        </p:txBody>
      </p:sp>
      <p:sp>
        <p:nvSpPr>
          <p:cNvPr id="4" name="正方形/長方形 3">
            <a:extLst>
              <a:ext uri="{FF2B5EF4-FFF2-40B4-BE49-F238E27FC236}">
                <a16:creationId xmlns:a16="http://schemas.microsoft.com/office/drawing/2014/main" id="{8A062BEE-9ADD-3940-A66A-427EE9E1F9F4}"/>
              </a:ext>
            </a:extLst>
          </p:cNvPr>
          <p:cNvSpPr/>
          <p:nvPr/>
        </p:nvSpPr>
        <p:spPr>
          <a:xfrm rot="16200000">
            <a:off x="-726132" y="3109749"/>
            <a:ext cx="2436514" cy="469900"/>
          </a:xfrm>
          <a:prstGeom prst="rect">
            <a:avLst/>
          </a:prstGeom>
          <a:solidFill>
            <a:srgbClr val="E2000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TC 159</a:t>
            </a:r>
            <a:endParaRPr kumimoji="1" lang="ja-JP" altLang="en-US"/>
          </a:p>
        </p:txBody>
      </p:sp>
      <p:sp>
        <p:nvSpPr>
          <p:cNvPr id="5" name="正方形/長方形 4">
            <a:extLst>
              <a:ext uri="{FF2B5EF4-FFF2-40B4-BE49-F238E27FC236}">
                <a16:creationId xmlns:a16="http://schemas.microsoft.com/office/drawing/2014/main" id="{38C59FA7-03C5-6C3A-F013-46B41973DEBE}"/>
              </a:ext>
            </a:extLst>
          </p:cNvPr>
          <p:cNvSpPr/>
          <p:nvPr/>
        </p:nvSpPr>
        <p:spPr>
          <a:xfrm>
            <a:off x="851023" y="2136970"/>
            <a:ext cx="742950" cy="300563"/>
          </a:xfrm>
          <a:prstGeom prst="rect">
            <a:avLst/>
          </a:prstGeom>
          <a:solidFill>
            <a:srgbClr val="E2000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SC 1</a:t>
            </a:r>
            <a:endParaRPr kumimoji="1" lang="ja-JP" altLang="en-US"/>
          </a:p>
        </p:txBody>
      </p:sp>
      <p:sp>
        <p:nvSpPr>
          <p:cNvPr id="6" name="正方形/長方形 5">
            <a:extLst>
              <a:ext uri="{FF2B5EF4-FFF2-40B4-BE49-F238E27FC236}">
                <a16:creationId xmlns:a16="http://schemas.microsoft.com/office/drawing/2014/main" id="{4257ECC3-5578-CC9E-C7EA-29941ABC110E}"/>
              </a:ext>
            </a:extLst>
          </p:cNvPr>
          <p:cNvSpPr/>
          <p:nvPr/>
        </p:nvSpPr>
        <p:spPr>
          <a:xfrm>
            <a:off x="851023" y="2563128"/>
            <a:ext cx="742950" cy="300563"/>
          </a:xfrm>
          <a:prstGeom prst="rect">
            <a:avLst/>
          </a:prstGeom>
          <a:solidFill>
            <a:srgbClr val="E2000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SC 3</a:t>
            </a:r>
            <a:endParaRPr kumimoji="1" lang="ja-JP" altLang="en-US"/>
          </a:p>
        </p:txBody>
      </p:sp>
      <p:sp>
        <p:nvSpPr>
          <p:cNvPr id="7" name="正方形/長方形 6">
            <a:extLst>
              <a:ext uri="{FF2B5EF4-FFF2-40B4-BE49-F238E27FC236}">
                <a16:creationId xmlns:a16="http://schemas.microsoft.com/office/drawing/2014/main" id="{3B810766-1312-4880-BD58-D3FA6B514CEA}"/>
              </a:ext>
            </a:extLst>
          </p:cNvPr>
          <p:cNvSpPr/>
          <p:nvPr/>
        </p:nvSpPr>
        <p:spPr>
          <a:xfrm>
            <a:off x="851023" y="2989286"/>
            <a:ext cx="742950" cy="300563"/>
          </a:xfrm>
          <a:prstGeom prst="rect">
            <a:avLst/>
          </a:prstGeom>
          <a:solidFill>
            <a:srgbClr val="E2000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SC 4</a:t>
            </a:r>
            <a:endParaRPr kumimoji="1" lang="ja-JP" altLang="en-US"/>
          </a:p>
        </p:txBody>
      </p:sp>
      <p:sp>
        <p:nvSpPr>
          <p:cNvPr id="8" name="正方形/長方形 7">
            <a:extLst>
              <a:ext uri="{FF2B5EF4-FFF2-40B4-BE49-F238E27FC236}">
                <a16:creationId xmlns:a16="http://schemas.microsoft.com/office/drawing/2014/main" id="{71074583-F1F3-5EBC-2DE1-5A7805CC970D}"/>
              </a:ext>
            </a:extLst>
          </p:cNvPr>
          <p:cNvSpPr/>
          <p:nvPr/>
        </p:nvSpPr>
        <p:spPr>
          <a:xfrm>
            <a:off x="851023" y="3415444"/>
            <a:ext cx="742950" cy="300563"/>
          </a:xfrm>
          <a:prstGeom prst="rect">
            <a:avLst/>
          </a:prstGeom>
          <a:solidFill>
            <a:srgbClr val="E2000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SC 5</a:t>
            </a:r>
            <a:endParaRPr kumimoji="1" lang="ja-JP" altLang="en-US"/>
          </a:p>
        </p:txBody>
      </p:sp>
      <p:sp>
        <p:nvSpPr>
          <p:cNvPr id="9" name="正方形/長方形 8">
            <a:extLst>
              <a:ext uri="{FF2B5EF4-FFF2-40B4-BE49-F238E27FC236}">
                <a16:creationId xmlns:a16="http://schemas.microsoft.com/office/drawing/2014/main" id="{14E4E6C4-7345-2016-9132-738B65D20EAC}"/>
              </a:ext>
            </a:extLst>
          </p:cNvPr>
          <p:cNvSpPr/>
          <p:nvPr/>
        </p:nvSpPr>
        <p:spPr>
          <a:xfrm>
            <a:off x="851023" y="3841602"/>
            <a:ext cx="742950" cy="300563"/>
          </a:xfrm>
          <a:prstGeom prst="rect">
            <a:avLst/>
          </a:prstGeom>
          <a:solidFill>
            <a:srgbClr val="E2000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WG 2</a:t>
            </a:r>
            <a:endParaRPr kumimoji="1" lang="ja-JP" altLang="en-US"/>
          </a:p>
        </p:txBody>
      </p:sp>
      <p:sp>
        <p:nvSpPr>
          <p:cNvPr id="10" name="正方形/長方形 9">
            <a:extLst>
              <a:ext uri="{FF2B5EF4-FFF2-40B4-BE49-F238E27FC236}">
                <a16:creationId xmlns:a16="http://schemas.microsoft.com/office/drawing/2014/main" id="{106494F0-CA95-252A-8A52-577D27570BD0}"/>
              </a:ext>
            </a:extLst>
          </p:cNvPr>
          <p:cNvSpPr/>
          <p:nvPr/>
        </p:nvSpPr>
        <p:spPr>
          <a:xfrm>
            <a:off x="851023" y="4267759"/>
            <a:ext cx="742950" cy="300563"/>
          </a:xfrm>
          <a:prstGeom prst="rect">
            <a:avLst/>
          </a:prstGeom>
          <a:solidFill>
            <a:srgbClr val="E2000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WG 3</a:t>
            </a:r>
            <a:endParaRPr kumimoji="1" lang="ja-JP" altLang="en-US"/>
          </a:p>
        </p:txBody>
      </p:sp>
      <p:pic>
        <p:nvPicPr>
          <p:cNvPr id="13" name="図 12" descr="ロゴ&#10;&#10;AI によって生成されたコンテンツは間違っている可能性があります。">
            <a:extLst>
              <a:ext uri="{FF2B5EF4-FFF2-40B4-BE49-F238E27FC236}">
                <a16:creationId xmlns:a16="http://schemas.microsoft.com/office/drawing/2014/main" id="{7F5C8399-C430-A6B0-E698-6F58BA414EB8}"/>
              </a:ext>
            </a:extLst>
          </p:cNvPr>
          <p:cNvPicPr>
            <a:picLocks noChangeAspect="1"/>
          </p:cNvPicPr>
          <p:nvPr/>
        </p:nvPicPr>
        <p:blipFill>
          <a:blip r:embed="rId2"/>
          <a:stretch>
            <a:fillRect/>
          </a:stretch>
        </p:blipFill>
        <p:spPr>
          <a:xfrm>
            <a:off x="257175" y="874647"/>
            <a:ext cx="469900" cy="451827"/>
          </a:xfrm>
          <a:prstGeom prst="rect">
            <a:avLst/>
          </a:prstGeom>
        </p:spPr>
      </p:pic>
      <p:pic>
        <p:nvPicPr>
          <p:cNvPr id="15" name="図 14">
            <a:extLst>
              <a:ext uri="{FF2B5EF4-FFF2-40B4-BE49-F238E27FC236}">
                <a16:creationId xmlns:a16="http://schemas.microsoft.com/office/drawing/2014/main" id="{6541109C-8ABE-1E5A-4AA1-DB42770094D2}"/>
              </a:ext>
            </a:extLst>
          </p:cNvPr>
          <p:cNvPicPr>
            <a:picLocks noChangeAspect="1"/>
          </p:cNvPicPr>
          <p:nvPr/>
        </p:nvPicPr>
        <p:blipFill>
          <a:blip r:embed="rId3"/>
          <a:stretch>
            <a:fillRect/>
          </a:stretch>
        </p:blipFill>
        <p:spPr>
          <a:xfrm>
            <a:off x="4877199" y="826243"/>
            <a:ext cx="914400" cy="400608"/>
          </a:xfrm>
          <a:prstGeom prst="rect">
            <a:avLst/>
          </a:prstGeom>
        </p:spPr>
      </p:pic>
      <p:sp>
        <p:nvSpPr>
          <p:cNvPr id="19" name="正方形/長方形 18">
            <a:extLst>
              <a:ext uri="{FF2B5EF4-FFF2-40B4-BE49-F238E27FC236}">
                <a16:creationId xmlns:a16="http://schemas.microsoft.com/office/drawing/2014/main" id="{77BD5212-FE0F-1E57-F69B-33C8AEF4ED90}"/>
              </a:ext>
            </a:extLst>
          </p:cNvPr>
          <p:cNvSpPr/>
          <p:nvPr/>
        </p:nvSpPr>
        <p:spPr>
          <a:xfrm>
            <a:off x="7116028" y="2878976"/>
            <a:ext cx="742950" cy="4064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200" dirty="0">
                <a:solidFill>
                  <a:schemeClr val="tx1"/>
                </a:solidFill>
              </a:rPr>
              <a:t>ACED</a:t>
            </a:r>
            <a:endParaRPr kumimoji="1" lang="ja-JP" altLang="en-US" sz="1200">
              <a:solidFill>
                <a:schemeClr val="tx1"/>
              </a:solidFill>
            </a:endParaRPr>
          </a:p>
        </p:txBody>
      </p:sp>
      <p:sp>
        <p:nvSpPr>
          <p:cNvPr id="20" name="正方形/長方形 19">
            <a:extLst>
              <a:ext uri="{FF2B5EF4-FFF2-40B4-BE49-F238E27FC236}">
                <a16:creationId xmlns:a16="http://schemas.microsoft.com/office/drawing/2014/main" id="{28DA8FCB-9A3B-9E71-50D1-972E954D5962}"/>
              </a:ext>
            </a:extLst>
          </p:cNvPr>
          <p:cNvSpPr/>
          <p:nvPr/>
        </p:nvSpPr>
        <p:spPr>
          <a:xfrm>
            <a:off x="7108851" y="3408222"/>
            <a:ext cx="742950" cy="4064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200" dirty="0">
                <a:solidFill>
                  <a:schemeClr val="tx1"/>
                </a:solidFill>
              </a:rPr>
              <a:t>ULA</a:t>
            </a:r>
            <a:br>
              <a:rPr kumimoji="1" lang="en-US" altLang="ja-JP" sz="1200" dirty="0">
                <a:solidFill>
                  <a:schemeClr val="tx1"/>
                </a:solidFill>
              </a:rPr>
            </a:br>
            <a:r>
              <a:rPr kumimoji="1" lang="en-US" altLang="ja-JP" sz="1200" dirty="0">
                <a:solidFill>
                  <a:schemeClr val="tx1"/>
                </a:solidFill>
              </a:rPr>
              <a:t>ERGO</a:t>
            </a:r>
            <a:endParaRPr kumimoji="1" lang="ja-JP" altLang="en-US" sz="1200">
              <a:solidFill>
                <a:schemeClr val="tx1"/>
              </a:solidFill>
            </a:endParaRPr>
          </a:p>
        </p:txBody>
      </p:sp>
      <p:sp>
        <p:nvSpPr>
          <p:cNvPr id="21" name="正方形/長方形 20">
            <a:extLst>
              <a:ext uri="{FF2B5EF4-FFF2-40B4-BE49-F238E27FC236}">
                <a16:creationId xmlns:a16="http://schemas.microsoft.com/office/drawing/2014/main" id="{99F59BFA-62F3-BD16-F6F3-57A7397DF3F9}"/>
              </a:ext>
            </a:extLst>
          </p:cNvPr>
          <p:cNvSpPr/>
          <p:nvPr/>
        </p:nvSpPr>
        <p:spPr>
          <a:xfrm>
            <a:off x="8143875" y="1385906"/>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正方形/長方形 21">
            <a:extLst>
              <a:ext uri="{FF2B5EF4-FFF2-40B4-BE49-F238E27FC236}">
                <a16:creationId xmlns:a16="http://schemas.microsoft.com/office/drawing/2014/main" id="{4716052E-5BDC-E925-DCBC-793EA1489E86}"/>
              </a:ext>
            </a:extLst>
          </p:cNvPr>
          <p:cNvSpPr/>
          <p:nvPr/>
        </p:nvSpPr>
        <p:spPr>
          <a:xfrm>
            <a:off x="8143875" y="1618889"/>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正方形/長方形 22">
            <a:extLst>
              <a:ext uri="{FF2B5EF4-FFF2-40B4-BE49-F238E27FC236}">
                <a16:creationId xmlns:a16="http://schemas.microsoft.com/office/drawing/2014/main" id="{90D7B230-1EDA-6D67-0780-48554458CC7A}"/>
              </a:ext>
            </a:extLst>
          </p:cNvPr>
          <p:cNvSpPr/>
          <p:nvPr/>
        </p:nvSpPr>
        <p:spPr>
          <a:xfrm>
            <a:off x="8143875" y="1851872"/>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正方形/長方形 23">
            <a:extLst>
              <a:ext uri="{FF2B5EF4-FFF2-40B4-BE49-F238E27FC236}">
                <a16:creationId xmlns:a16="http://schemas.microsoft.com/office/drawing/2014/main" id="{566C61D4-7CF2-3D7F-A904-1286D8CC8C9F}"/>
              </a:ext>
            </a:extLst>
          </p:cNvPr>
          <p:cNvSpPr/>
          <p:nvPr/>
        </p:nvSpPr>
        <p:spPr>
          <a:xfrm>
            <a:off x="8143875" y="2084855"/>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正方形/長方形 24">
            <a:extLst>
              <a:ext uri="{FF2B5EF4-FFF2-40B4-BE49-F238E27FC236}">
                <a16:creationId xmlns:a16="http://schemas.microsoft.com/office/drawing/2014/main" id="{DF6D6754-A64E-AEDC-7633-2C00EAB04C43}"/>
              </a:ext>
            </a:extLst>
          </p:cNvPr>
          <p:cNvSpPr/>
          <p:nvPr/>
        </p:nvSpPr>
        <p:spPr>
          <a:xfrm>
            <a:off x="8143875" y="2317838"/>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正方形/長方形 25">
            <a:extLst>
              <a:ext uri="{FF2B5EF4-FFF2-40B4-BE49-F238E27FC236}">
                <a16:creationId xmlns:a16="http://schemas.microsoft.com/office/drawing/2014/main" id="{F5C33BCD-2307-4047-02D2-6F7EBEA7A7D2}"/>
              </a:ext>
            </a:extLst>
          </p:cNvPr>
          <p:cNvSpPr/>
          <p:nvPr/>
        </p:nvSpPr>
        <p:spPr>
          <a:xfrm>
            <a:off x="8143875" y="2550821"/>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正方形/長方形 26">
            <a:extLst>
              <a:ext uri="{FF2B5EF4-FFF2-40B4-BE49-F238E27FC236}">
                <a16:creationId xmlns:a16="http://schemas.microsoft.com/office/drawing/2014/main" id="{61BCDE8F-E7D1-5BAA-0137-EE542D7D87EF}"/>
              </a:ext>
            </a:extLst>
          </p:cNvPr>
          <p:cNvSpPr/>
          <p:nvPr/>
        </p:nvSpPr>
        <p:spPr>
          <a:xfrm>
            <a:off x="8143875" y="2783804"/>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正方形/長方形 27">
            <a:extLst>
              <a:ext uri="{FF2B5EF4-FFF2-40B4-BE49-F238E27FC236}">
                <a16:creationId xmlns:a16="http://schemas.microsoft.com/office/drawing/2014/main" id="{346813CE-20E4-FC34-872A-DBA405755F2D}"/>
              </a:ext>
            </a:extLst>
          </p:cNvPr>
          <p:cNvSpPr/>
          <p:nvPr/>
        </p:nvSpPr>
        <p:spPr>
          <a:xfrm>
            <a:off x="8143875" y="3016787"/>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正方形/長方形 28">
            <a:extLst>
              <a:ext uri="{FF2B5EF4-FFF2-40B4-BE49-F238E27FC236}">
                <a16:creationId xmlns:a16="http://schemas.microsoft.com/office/drawing/2014/main" id="{E3608094-D003-44E1-F3FF-4358EDFFA7A0}"/>
              </a:ext>
            </a:extLst>
          </p:cNvPr>
          <p:cNvSpPr/>
          <p:nvPr/>
        </p:nvSpPr>
        <p:spPr>
          <a:xfrm>
            <a:off x="8143875" y="3249770"/>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1" name="グループ化 30">
            <a:extLst>
              <a:ext uri="{FF2B5EF4-FFF2-40B4-BE49-F238E27FC236}">
                <a16:creationId xmlns:a16="http://schemas.microsoft.com/office/drawing/2014/main" id="{50AD07F8-E13B-8E87-0479-0A468940C037}"/>
              </a:ext>
            </a:extLst>
          </p:cNvPr>
          <p:cNvGrpSpPr/>
          <p:nvPr/>
        </p:nvGrpSpPr>
        <p:grpSpPr>
          <a:xfrm>
            <a:off x="1935338" y="2089533"/>
            <a:ext cx="247650" cy="370097"/>
            <a:chOff x="3721100" y="971550"/>
            <a:chExt cx="247650" cy="370097"/>
          </a:xfrm>
        </p:grpSpPr>
        <p:sp>
          <p:nvSpPr>
            <p:cNvPr id="30" name="台形 29">
              <a:extLst>
                <a:ext uri="{FF2B5EF4-FFF2-40B4-BE49-F238E27FC236}">
                  <a16:creationId xmlns:a16="http://schemas.microsoft.com/office/drawing/2014/main" id="{37966187-05FC-7722-B797-5591195167FA}"/>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スマイル 10">
              <a:extLst>
                <a:ext uri="{FF2B5EF4-FFF2-40B4-BE49-F238E27FC236}">
                  <a16:creationId xmlns:a16="http://schemas.microsoft.com/office/drawing/2014/main" id="{AF7162F7-F3B6-0718-89D8-6D646DA8E79D}"/>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3" name="グループ化 32">
            <a:extLst>
              <a:ext uri="{FF2B5EF4-FFF2-40B4-BE49-F238E27FC236}">
                <a16:creationId xmlns:a16="http://schemas.microsoft.com/office/drawing/2014/main" id="{79C668B2-7B76-A954-648F-4F992F3826C7}"/>
              </a:ext>
            </a:extLst>
          </p:cNvPr>
          <p:cNvGrpSpPr/>
          <p:nvPr/>
        </p:nvGrpSpPr>
        <p:grpSpPr>
          <a:xfrm>
            <a:off x="1935338" y="2508758"/>
            <a:ext cx="247650" cy="370097"/>
            <a:chOff x="3721100" y="971550"/>
            <a:chExt cx="247650" cy="370097"/>
          </a:xfrm>
        </p:grpSpPr>
        <p:sp>
          <p:nvSpPr>
            <p:cNvPr id="34" name="台形 33">
              <a:extLst>
                <a:ext uri="{FF2B5EF4-FFF2-40B4-BE49-F238E27FC236}">
                  <a16:creationId xmlns:a16="http://schemas.microsoft.com/office/drawing/2014/main" id="{3FC16579-2681-2A5C-920E-994E67D04FF6}"/>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スマイル 34">
              <a:extLst>
                <a:ext uri="{FF2B5EF4-FFF2-40B4-BE49-F238E27FC236}">
                  <a16:creationId xmlns:a16="http://schemas.microsoft.com/office/drawing/2014/main" id="{0FB2D366-F76A-433F-5DD9-88BC0BE7645E}"/>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6" name="グループ化 35">
            <a:extLst>
              <a:ext uri="{FF2B5EF4-FFF2-40B4-BE49-F238E27FC236}">
                <a16:creationId xmlns:a16="http://schemas.microsoft.com/office/drawing/2014/main" id="{2502FAB3-9B14-AFC0-145B-44FBC49D47A6}"/>
              </a:ext>
            </a:extLst>
          </p:cNvPr>
          <p:cNvGrpSpPr/>
          <p:nvPr/>
        </p:nvGrpSpPr>
        <p:grpSpPr>
          <a:xfrm>
            <a:off x="1935338" y="2984270"/>
            <a:ext cx="247650" cy="370097"/>
            <a:chOff x="3721100" y="971550"/>
            <a:chExt cx="247650" cy="370097"/>
          </a:xfrm>
        </p:grpSpPr>
        <p:sp>
          <p:nvSpPr>
            <p:cNvPr id="37" name="台形 36">
              <a:extLst>
                <a:ext uri="{FF2B5EF4-FFF2-40B4-BE49-F238E27FC236}">
                  <a16:creationId xmlns:a16="http://schemas.microsoft.com/office/drawing/2014/main" id="{2CF5FCBA-45A9-A89A-6498-59EBDDD4DFD7}"/>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スマイル 37">
              <a:extLst>
                <a:ext uri="{FF2B5EF4-FFF2-40B4-BE49-F238E27FC236}">
                  <a16:creationId xmlns:a16="http://schemas.microsoft.com/office/drawing/2014/main" id="{06493945-79F9-54DF-7333-D32A26A6F975}"/>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9" name="グループ化 38">
            <a:extLst>
              <a:ext uri="{FF2B5EF4-FFF2-40B4-BE49-F238E27FC236}">
                <a16:creationId xmlns:a16="http://schemas.microsoft.com/office/drawing/2014/main" id="{57760F4C-9155-C401-5F50-27CAB568E83E}"/>
              </a:ext>
            </a:extLst>
          </p:cNvPr>
          <p:cNvGrpSpPr/>
          <p:nvPr/>
        </p:nvGrpSpPr>
        <p:grpSpPr>
          <a:xfrm>
            <a:off x="1935338" y="3438270"/>
            <a:ext cx="247650" cy="370097"/>
            <a:chOff x="3721100" y="971550"/>
            <a:chExt cx="247650" cy="370097"/>
          </a:xfrm>
        </p:grpSpPr>
        <p:sp>
          <p:nvSpPr>
            <p:cNvPr id="40" name="台形 39">
              <a:extLst>
                <a:ext uri="{FF2B5EF4-FFF2-40B4-BE49-F238E27FC236}">
                  <a16:creationId xmlns:a16="http://schemas.microsoft.com/office/drawing/2014/main" id="{18EFA4F0-61C8-D689-0791-61DDC3E05D26}"/>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スマイル 40">
              <a:extLst>
                <a:ext uri="{FF2B5EF4-FFF2-40B4-BE49-F238E27FC236}">
                  <a16:creationId xmlns:a16="http://schemas.microsoft.com/office/drawing/2014/main" id="{63699669-C5D1-CA34-3C15-C486066484BB}"/>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42" name="グループ化 41">
            <a:extLst>
              <a:ext uri="{FF2B5EF4-FFF2-40B4-BE49-F238E27FC236}">
                <a16:creationId xmlns:a16="http://schemas.microsoft.com/office/drawing/2014/main" id="{4AE6E79D-5790-F6A8-4004-553CCD85984D}"/>
              </a:ext>
            </a:extLst>
          </p:cNvPr>
          <p:cNvGrpSpPr/>
          <p:nvPr/>
        </p:nvGrpSpPr>
        <p:grpSpPr>
          <a:xfrm>
            <a:off x="1935338" y="3973876"/>
            <a:ext cx="247650" cy="370097"/>
            <a:chOff x="3721100" y="971550"/>
            <a:chExt cx="247650" cy="370097"/>
          </a:xfrm>
        </p:grpSpPr>
        <p:sp>
          <p:nvSpPr>
            <p:cNvPr id="43" name="台形 42">
              <a:extLst>
                <a:ext uri="{FF2B5EF4-FFF2-40B4-BE49-F238E27FC236}">
                  <a16:creationId xmlns:a16="http://schemas.microsoft.com/office/drawing/2014/main" id="{27404F92-B0F8-984E-8CF3-5D2C427F494A}"/>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4" name="スマイル 43">
              <a:extLst>
                <a:ext uri="{FF2B5EF4-FFF2-40B4-BE49-F238E27FC236}">
                  <a16:creationId xmlns:a16="http://schemas.microsoft.com/office/drawing/2014/main" id="{61D9E447-EF35-09CD-7539-DBF09387317D}"/>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45" name="グループ化 44">
            <a:extLst>
              <a:ext uri="{FF2B5EF4-FFF2-40B4-BE49-F238E27FC236}">
                <a16:creationId xmlns:a16="http://schemas.microsoft.com/office/drawing/2014/main" id="{357C0E60-B90D-E34D-5189-059D4C0D2366}"/>
              </a:ext>
            </a:extLst>
          </p:cNvPr>
          <p:cNvGrpSpPr/>
          <p:nvPr/>
        </p:nvGrpSpPr>
        <p:grpSpPr>
          <a:xfrm>
            <a:off x="1882942" y="1322176"/>
            <a:ext cx="247650" cy="370097"/>
            <a:chOff x="3721100" y="971550"/>
            <a:chExt cx="247650" cy="370097"/>
          </a:xfrm>
        </p:grpSpPr>
        <p:sp>
          <p:nvSpPr>
            <p:cNvPr id="46" name="台形 45">
              <a:extLst>
                <a:ext uri="{FF2B5EF4-FFF2-40B4-BE49-F238E27FC236}">
                  <a16:creationId xmlns:a16="http://schemas.microsoft.com/office/drawing/2014/main" id="{B7211163-893B-C22C-C42E-C4C0CBA13031}"/>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7" name="スマイル 46">
              <a:extLst>
                <a:ext uri="{FF2B5EF4-FFF2-40B4-BE49-F238E27FC236}">
                  <a16:creationId xmlns:a16="http://schemas.microsoft.com/office/drawing/2014/main" id="{DCD6868A-B366-7974-491E-531252887C26}"/>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48" name="円/楕円 47">
            <a:extLst>
              <a:ext uri="{FF2B5EF4-FFF2-40B4-BE49-F238E27FC236}">
                <a16:creationId xmlns:a16="http://schemas.microsoft.com/office/drawing/2014/main" id="{FA271135-D5F4-247A-DAFC-C561FACBA123}"/>
              </a:ext>
            </a:extLst>
          </p:cNvPr>
          <p:cNvSpPr/>
          <p:nvPr/>
        </p:nvSpPr>
        <p:spPr>
          <a:xfrm>
            <a:off x="5649914" y="3093351"/>
            <a:ext cx="1155867" cy="58464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400" dirty="0"/>
              <a:t>Seminar</a:t>
            </a:r>
            <a:endParaRPr kumimoji="1" lang="ja-JP" altLang="en-US" sz="1400"/>
          </a:p>
        </p:txBody>
      </p:sp>
      <p:sp>
        <p:nvSpPr>
          <p:cNvPr id="49" name="円/楕円 48">
            <a:extLst>
              <a:ext uri="{FF2B5EF4-FFF2-40B4-BE49-F238E27FC236}">
                <a16:creationId xmlns:a16="http://schemas.microsoft.com/office/drawing/2014/main" id="{0FEE30CB-42CC-E2B9-B031-DA2A73091F0D}"/>
              </a:ext>
            </a:extLst>
          </p:cNvPr>
          <p:cNvSpPr/>
          <p:nvPr/>
        </p:nvSpPr>
        <p:spPr>
          <a:xfrm>
            <a:off x="5675717" y="2368700"/>
            <a:ext cx="1155867" cy="58464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400" dirty="0"/>
              <a:t>News Briefs</a:t>
            </a:r>
            <a:endParaRPr kumimoji="1" lang="ja-JP" altLang="en-US" sz="1400"/>
          </a:p>
        </p:txBody>
      </p:sp>
      <p:sp>
        <p:nvSpPr>
          <p:cNvPr id="52" name="テキスト ボックス 51">
            <a:extLst>
              <a:ext uri="{FF2B5EF4-FFF2-40B4-BE49-F238E27FC236}">
                <a16:creationId xmlns:a16="http://schemas.microsoft.com/office/drawing/2014/main" id="{1EA5D833-719F-C3BE-AF14-8CAB38E4FFE8}"/>
              </a:ext>
            </a:extLst>
          </p:cNvPr>
          <p:cNvSpPr txBox="1"/>
          <p:nvPr/>
        </p:nvSpPr>
        <p:spPr>
          <a:xfrm>
            <a:off x="2182160" y="2072216"/>
            <a:ext cx="1289050" cy="461665"/>
          </a:xfrm>
          <a:prstGeom prst="rect">
            <a:avLst/>
          </a:prstGeom>
          <a:noFill/>
        </p:spPr>
        <p:txBody>
          <a:bodyPr wrap="square" rtlCol="0">
            <a:spAutoFit/>
          </a:bodyPr>
          <a:lstStyle/>
          <a:p>
            <a:r>
              <a:rPr kumimoji="1" lang="en-US" altLang="ja-JP" sz="1200" dirty="0"/>
              <a:t>Chris-Kosuke YAMADA (JP) *</a:t>
            </a:r>
            <a:endParaRPr kumimoji="1" lang="ja-JP" altLang="en-US" sz="1200"/>
          </a:p>
        </p:txBody>
      </p:sp>
      <p:sp>
        <p:nvSpPr>
          <p:cNvPr id="54" name="テキスト ボックス 53">
            <a:extLst>
              <a:ext uri="{FF2B5EF4-FFF2-40B4-BE49-F238E27FC236}">
                <a16:creationId xmlns:a16="http://schemas.microsoft.com/office/drawing/2014/main" id="{ECABC795-42B7-EEEA-4676-7B1BE88E094A}"/>
              </a:ext>
            </a:extLst>
          </p:cNvPr>
          <p:cNvSpPr txBox="1"/>
          <p:nvPr/>
        </p:nvSpPr>
        <p:spPr>
          <a:xfrm>
            <a:off x="2182159" y="2502929"/>
            <a:ext cx="1358141" cy="461665"/>
          </a:xfrm>
          <a:prstGeom prst="rect">
            <a:avLst/>
          </a:prstGeom>
          <a:noFill/>
        </p:spPr>
        <p:txBody>
          <a:bodyPr wrap="square" rtlCol="0">
            <a:spAutoFit/>
          </a:bodyPr>
          <a:lstStyle/>
          <a:p>
            <a:r>
              <a:rPr lang="en-US" altLang="ja-JP" sz="1200" dirty="0"/>
              <a:t>Aleid RINGELBERG (</a:t>
            </a:r>
            <a:r>
              <a:rPr kumimoji="1" lang="en-US" altLang="ja-JP" sz="1200" dirty="0"/>
              <a:t>NE) *</a:t>
            </a:r>
            <a:endParaRPr kumimoji="1" lang="ja-JP" altLang="en-US" sz="1200"/>
          </a:p>
        </p:txBody>
      </p:sp>
      <p:sp>
        <p:nvSpPr>
          <p:cNvPr id="55" name="テキスト ボックス 54">
            <a:extLst>
              <a:ext uri="{FF2B5EF4-FFF2-40B4-BE49-F238E27FC236}">
                <a16:creationId xmlns:a16="http://schemas.microsoft.com/office/drawing/2014/main" id="{BDE2A621-A1DB-F42A-AEE2-2AC558D83FB0}"/>
              </a:ext>
            </a:extLst>
          </p:cNvPr>
          <p:cNvSpPr txBox="1"/>
          <p:nvPr/>
        </p:nvSpPr>
        <p:spPr>
          <a:xfrm>
            <a:off x="2182160" y="2949097"/>
            <a:ext cx="1249725" cy="461665"/>
          </a:xfrm>
          <a:prstGeom prst="rect">
            <a:avLst/>
          </a:prstGeom>
          <a:noFill/>
        </p:spPr>
        <p:txBody>
          <a:bodyPr wrap="square" rtlCol="0">
            <a:spAutoFit/>
          </a:bodyPr>
          <a:lstStyle/>
          <a:p>
            <a:r>
              <a:rPr kumimoji="1" lang="en-US" altLang="ja-JP" sz="1200" dirty="0"/>
              <a:t>Shin-</a:t>
            </a:r>
            <a:r>
              <a:rPr kumimoji="1" lang="en-US" altLang="ja-JP" sz="1200" dirty="0" err="1"/>
              <a:t>ichi</a:t>
            </a:r>
            <a:r>
              <a:rPr kumimoji="1" lang="en-US" altLang="ja-JP" sz="1200" dirty="0"/>
              <a:t> </a:t>
            </a:r>
            <a:br>
              <a:rPr kumimoji="1" lang="en-US" altLang="ja-JP" sz="1200" dirty="0"/>
            </a:br>
            <a:r>
              <a:rPr kumimoji="1" lang="en-US" altLang="ja-JP" sz="1200" dirty="0"/>
              <a:t>FUKUZUMI (JP) </a:t>
            </a:r>
            <a:endParaRPr kumimoji="1" lang="ja-JP" altLang="en-US" sz="1200"/>
          </a:p>
        </p:txBody>
      </p:sp>
      <p:sp>
        <p:nvSpPr>
          <p:cNvPr id="56" name="テキスト ボックス 55">
            <a:extLst>
              <a:ext uri="{FF2B5EF4-FFF2-40B4-BE49-F238E27FC236}">
                <a16:creationId xmlns:a16="http://schemas.microsoft.com/office/drawing/2014/main" id="{7BFC1B77-0663-B213-2FDB-BB5F321BC290}"/>
              </a:ext>
            </a:extLst>
          </p:cNvPr>
          <p:cNvSpPr txBox="1"/>
          <p:nvPr/>
        </p:nvSpPr>
        <p:spPr>
          <a:xfrm>
            <a:off x="2182160" y="3492553"/>
            <a:ext cx="1289050" cy="276999"/>
          </a:xfrm>
          <a:prstGeom prst="rect">
            <a:avLst/>
          </a:prstGeom>
          <a:noFill/>
        </p:spPr>
        <p:txBody>
          <a:bodyPr wrap="square" rtlCol="0">
            <a:spAutoFit/>
          </a:bodyPr>
          <a:lstStyle/>
          <a:p>
            <a:r>
              <a:rPr kumimoji="1" lang="en-US" altLang="ja-JP" sz="1200" dirty="0"/>
              <a:t>Edwin YAP (SIN)</a:t>
            </a:r>
            <a:endParaRPr kumimoji="1" lang="ja-JP" altLang="en-US" sz="1200"/>
          </a:p>
        </p:txBody>
      </p:sp>
      <p:sp>
        <p:nvSpPr>
          <p:cNvPr id="59" name="テキスト ボックス 58">
            <a:extLst>
              <a:ext uri="{FF2B5EF4-FFF2-40B4-BE49-F238E27FC236}">
                <a16:creationId xmlns:a16="http://schemas.microsoft.com/office/drawing/2014/main" id="{138F5466-D5D5-B142-0303-3221C367A7FB}"/>
              </a:ext>
            </a:extLst>
          </p:cNvPr>
          <p:cNvSpPr txBox="1"/>
          <p:nvPr/>
        </p:nvSpPr>
        <p:spPr>
          <a:xfrm>
            <a:off x="2182160" y="3946511"/>
            <a:ext cx="1289050" cy="276999"/>
          </a:xfrm>
          <a:prstGeom prst="rect">
            <a:avLst/>
          </a:prstGeom>
          <a:noFill/>
        </p:spPr>
        <p:txBody>
          <a:bodyPr wrap="square" rtlCol="0">
            <a:spAutoFit/>
          </a:bodyPr>
          <a:lstStyle/>
          <a:p>
            <a:r>
              <a:rPr kumimoji="1" lang="en-US" altLang="ja-JP" sz="1200" dirty="0"/>
              <a:t>Nana ITO (JP) *</a:t>
            </a:r>
            <a:endParaRPr kumimoji="1" lang="ja-JP" altLang="en-US" sz="1200"/>
          </a:p>
        </p:txBody>
      </p:sp>
      <p:sp>
        <p:nvSpPr>
          <p:cNvPr id="60" name="テキスト ボックス 59">
            <a:extLst>
              <a:ext uri="{FF2B5EF4-FFF2-40B4-BE49-F238E27FC236}">
                <a16:creationId xmlns:a16="http://schemas.microsoft.com/office/drawing/2014/main" id="{F59CBE37-2903-D7B5-6622-F998BF895D73}"/>
              </a:ext>
            </a:extLst>
          </p:cNvPr>
          <p:cNvSpPr txBox="1"/>
          <p:nvPr/>
        </p:nvSpPr>
        <p:spPr>
          <a:xfrm>
            <a:off x="2134107" y="1291972"/>
            <a:ext cx="1311684" cy="461665"/>
          </a:xfrm>
          <a:prstGeom prst="rect">
            <a:avLst/>
          </a:prstGeom>
          <a:noFill/>
        </p:spPr>
        <p:txBody>
          <a:bodyPr wrap="square" rtlCol="0">
            <a:spAutoFit/>
          </a:bodyPr>
          <a:lstStyle/>
          <a:p>
            <a:r>
              <a:rPr kumimoji="1" lang="en-US" altLang="ja-JP" sz="1200" dirty="0"/>
              <a:t>Masaaki MOCHIMARU (JP) </a:t>
            </a:r>
            <a:endParaRPr kumimoji="1" lang="ja-JP" altLang="en-US" sz="1200"/>
          </a:p>
        </p:txBody>
      </p:sp>
      <p:grpSp>
        <p:nvGrpSpPr>
          <p:cNvPr id="61" name="グループ化 60">
            <a:extLst>
              <a:ext uri="{FF2B5EF4-FFF2-40B4-BE49-F238E27FC236}">
                <a16:creationId xmlns:a16="http://schemas.microsoft.com/office/drawing/2014/main" id="{9A2B66A1-FDB4-8D3D-27D8-37762E7DA62C}"/>
              </a:ext>
            </a:extLst>
          </p:cNvPr>
          <p:cNvGrpSpPr/>
          <p:nvPr/>
        </p:nvGrpSpPr>
        <p:grpSpPr>
          <a:xfrm>
            <a:off x="5008758" y="3164394"/>
            <a:ext cx="247650" cy="370097"/>
            <a:chOff x="3721100" y="971550"/>
            <a:chExt cx="247650" cy="370097"/>
          </a:xfrm>
        </p:grpSpPr>
        <p:sp>
          <p:nvSpPr>
            <p:cNvPr id="62" name="台形 61">
              <a:extLst>
                <a:ext uri="{FF2B5EF4-FFF2-40B4-BE49-F238E27FC236}">
                  <a16:creationId xmlns:a16="http://schemas.microsoft.com/office/drawing/2014/main" id="{D4880FBF-F2A5-BE6C-F48D-E11927854428}"/>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3" name="スマイル 62">
              <a:extLst>
                <a:ext uri="{FF2B5EF4-FFF2-40B4-BE49-F238E27FC236}">
                  <a16:creationId xmlns:a16="http://schemas.microsoft.com/office/drawing/2014/main" id="{56A732BD-0A35-0F1D-7D77-4E6987E42860}"/>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64" name="グループ化 63">
            <a:extLst>
              <a:ext uri="{FF2B5EF4-FFF2-40B4-BE49-F238E27FC236}">
                <a16:creationId xmlns:a16="http://schemas.microsoft.com/office/drawing/2014/main" id="{2DE75CE2-9689-DBBD-9368-F61E1CE5AEED}"/>
              </a:ext>
            </a:extLst>
          </p:cNvPr>
          <p:cNvGrpSpPr/>
          <p:nvPr/>
        </p:nvGrpSpPr>
        <p:grpSpPr>
          <a:xfrm>
            <a:off x="4999930" y="2739449"/>
            <a:ext cx="247650" cy="370097"/>
            <a:chOff x="3721100" y="971550"/>
            <a:chExt cx="247650" cy="370097"/>
          </a:xfrm>
        </p:grpSpPr>
        <p:sp>
          <p:nvSpPr>
            <p:cNvPr id="65" name="台形 64">
              <a:extLst>
                <a:ext uri="{FF2B5EF4-FFF2-40B4-BE49-F238E27FC236}">
                  <a16:creationId xmlns:a16="http://schemas.microsoft.com/office/drawing/2014/main" id="{3C50E5EC-8611-0333-CD55-627FBA2F40CB}"/>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6" name="スマイル 65">
              <a:extLst>
                <a:ext uri="{FF2B5EF4-FFF2-40B4-BE49-F238E27FC236}">
                  <a16:creationId xmlns:a16="http://schemas.microsoft.com/office/drawing/2014/main" id="{90C06D43-DFFD-047B-CBBC-8B74B2E4236D}"/>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68" name="タイトル 67">
            <a:extLst>
              <a:ext uri="{FF2B5EF4-FFF2-40B4-BE49-F238E27FC236}">
                <a16:creationId xmlns:a16="http://schemas.microsoft.com/office/drawing/2014/main" id="{519D5ECF-1B4E-CDEF-D5AF-2E498F0DA586}"/>
              </a:ext>
            </a:extLst>
          </p:cNvPr>
          <p:cNvSpPr>
            <a:spLocks noGrp="1"/>
          </p:cNvSpPr>
          <p:nvPr>
            <p:ph type="title"/>
          </p:nvPr>
        </p:nvSpPr>
        <p:spPr/>
        <p:txBody>
          <a:bodyPr/>
          <a:lstStyle/>
          <a:p>
            <a:r>
              <a:rPr kumimoji="1" lang="en-US" altLang="ja-JP" dirty="0"/>
              <a:t>ISO - IEA</a:t>
            </a:r>
            <a:endParaRPr kumimoji="1" lang="ja-JP" altLang="en-US"/>
          </a:p>
        </p:txBody>
      </p:sp>
      <p:sp>
        <p:nvSpPr>
          <p:cNvPr id="69" name="テキスト ボックス 68">
            <a:extLst>
              <a:ext uri="{FF2B5EF4-FFF2-40B4-BE49-F238E27FC236}">
                <a16:creationId xmlns:a16="http://schemas.microsoft.com/office/drawing/2014/main" id="{BC5A8B19-7818-5F88-D6A6-C9D7F2CBBF2A}"/>
              </a:ext>
            </a:extLst>
          </p:cNvPr>
          <p:cNvSpPr txBox="1"/>
          <p:nvPr/>
        </p:nvSpPr>
        <p:spPr>
          <a:xfrm>
            <a:off x="3674789" y="2698999"/>
            <a:ext cx="1327210" cy="461665"/>
          </a:xfrm>
          <a:prstGeom prst="rect">
            <a:avLst/>
          </a:prstGeom>
          <a:noFill/>
        </p:spPr>
        <p:txBody>
          <a:bodyPr wrap="square" rtlCol="0">
            <a:spAutoFit/>
          </a:bodyPr>
          <a:lstStyle/>
          <a:p>
            <a:pPr algn="r"/>
            <a:r>
              <a:rPr kumimoji="1" lang="en-US" altLang="ja-JP" sz="1200" dirty="0"/>
              <a:t>Anindya GANGULI (IN)</a:t>
            </a:r>
          </a:p>
        </p:txBody>
      </p:sp>
      <p:sp>
        <p:nvSpPr>
          <p:cNvPr id="70" name="テキスト ボックス 69">
            <a:extLst>
              <a:ext uri="{FF2B5EF4-FFF2-40B4-BE49-F238E27FC236}">
                <a16:creationId xmlns:a16="http://schemas.microsoft.com/office/drawing/2014/main" id="{9CE00E08-3846-1BF3-C6B8-78FD2242B2FC}"/>
              </a:ext>
            </a:extLst>
          </p:cNvPr>
          <p:cNvSpPr txBox="1"/>
          <p:nvPr/>
        </p:nvSpPr>
        <p:spPr>
          <a:xfrm>
            <a:off x="3647120" y="4021718"/>
            <a:ext cx="1354878" cy="461665"/>
          </a:xfrm>
          <a:prstGeom prst="rect">
            <a:avLst/>
          </a:prstGeom>
          <a:noFill/>
        </p:spPr>
        <p:txBody>
          <a:bodyPr wrap="square" rtlCol="0">
            <a:spAutoFit/>
          </a:bodyPr>
          <a:lstStyle/>
          <a:p>
            <a:pPr algn="r"/>
            <a:r>
              <a:rPr kumimoji="1" lang="en-US" altLang="ja-JP" sz="1200" dirty="0"/>
              <a:t>Manoela LAHOZ (BR) </a:t>
            </a:r>
          </a:p>
        </p:txBody>
      </p:sp>
      <p:sp>
        <p:nvSpPr>
          <p:cNvPr id="71" name="テキスト ボックス 70">
            <a:extLst>
              <a:ext uri="{FF2B5EF4-FFF2-40B4-BE49-F238E27FC236}">
                <a16:creationId xmlns:a16="http://schemas.microsoft.com/office/drawing/2014/main" id="{7481BA9A-67BC-25C5-70A4-CB58755F31E9}"/>
              </a:ext>
            </a:extLst>
          </p:cNvPr>
          <p:cNvSpPr txBox="1"/>
          <p:nvPr/>
        </p:nvSpPr>
        <p:spPr>
          <a:xfrm>
            <a:off x="3527127" y="3563515"/>
            <a:ext cx="1474871" cy="461665"/>
          </a:xfrm>
          <a:prstGeom prst="rect">
            <a:avLst/>
          </a:prstGeom>
          <a:noFill/>
        </p:spPr>
        <p:txBody>
          <a:bodyPr wrap="square" rtlCol="0">
            <a:spAutoFit/>
          </a:bodyPr>
          <a:lstStyle/>
          <a:p>
            <a:pPr algn="r"/>
            <a:r>
              <a:rPr kumimoji="1" lang="en-US" altLang="ja-JP" sz="1200" dirty="0" err="1"/>
              <a:t>Ronggang</a:t>
            </a:r>
            <a:r>
              <a:rPr kumimoji="1" lang="en-US" altLang="ja-JP" sz="1200" dirty="0"/>
              <a:t> ZHOU (CN) </a:t>
            </a:r>
          </a:p>
        </p:txBody>
      </p:sp>
      <p:sp>
        <p:nvSpPr>
          <p:cNvPr id="72" name="テキスト ボックス 71">
            <a:extLst>
              <a:ext uri="{FF2B5EF4-FFF2-40B4-BE49-F238E27FC236}">
                <a16:creationId xmlns:a16="http://schemas.microsoft.com/office/drawing/2014/main" id="{D1C90A35-B147-88A5-E690-9E3D7B92CCE3}"/>
              </a:ext>
            </a:extLst>
          </p:cNvPr>
          <p:cNvSpPr txBox="1"/>
          <p:nvPr/>
        </p:nvSpPr>
        <p:spPr>
          <a:xfrm>
            <a:off x="3716783" y="3194587"/>
            <a:ext cx="1285216" cy="276999"/>
          </a:xfrm>
          <a:prstGeom prst="rect">
            <a:avLst/>
          </a:prstGeom>
          <a:noFill/>
        </p:spPr>
        <p:txBody>
          <a:bodyPr wrap="square" rtlCol="0">
            <a:spAutoFit/>
          </a:bodyPr>
          <a:lstStyle/>
          <a:p>
            <a:pPr algn="r"/>
            <a:r>
              <a:rPr kumimoji="1" lang="en-US" altLang="ja-JP" sz="1200" dirty="0"/>
              <a:t>Yu-Chi LEE (TW) *</a:t>
            </a:r>
            <a:endParaRPr kumimoji="1" lang="ja-JP" altLang="en-US" sz="1200"/>
          </a:p>
        </p:txBody>
      </p:sp>
      <p:grpSp>
        <p:nvGrpSpPr>
          <p:cNvPr id="73" name="グループ化 72">
            <a:extLst>
              <a:ext uri="{FF2B5EF4-FFF2-40B4-BE49-F238E27FC236}">
                <a16:creationId xmlns:a16="http://schemas.microsoft.com/office/drawing/2014/main" id="{AA26F55D-BB81-E97B-42EC-1F9AB571DEFB}"/>
              </a:ext>
            </a:extLst>
          </p:cNvPr>
          <p:cNvGrpSpPr/>
          <p:nvPr/>
        </p:nvGrpSpPr>
        <p:grpSpPr>
          <a:xfrm>
            <a:off x="4991666" y="4069035"/>
            <a:ext cx="247650" cy="370097"/>
            <a:chOff x="3721100" y="971550"/>
            <a:chExt cx="247650" cy="370097"/>
          </a:xfrm>
        </p:grpSpPr>
        <p:sp>
          <p:nvSpPr>
            <p:cNvPr id="74" name="台形 73">
              <a:extLst>
                <a:ext uri="{FF2B5EF4-FFF2-40B4-BE49-F238E27FC236}">
                  <a16:creationId xmlns:a16="http://schemas.microsoft.com/office/drawing/2014/main" id="{3C8FB823-D33E-75CC-4378-9A16F3B3B01C}"/>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5" name="スマイル 74">
              <a:extLst>
                <a:ext uri="{FF2B5EF4-FFF2-40B4-BE49-F238E27FC236}">
                  <a16:creationId xmlns:a16="http://schemas.microsoft.com/office/drawing/2014/main" id="{09B034EB-926B-554D-3E29-0FCBBDE0D444}"/>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76" name="グループ化 75">
            <a:extLst>
              <a:ext uri="{FF2B5EF4-FFF2-40B4-BE49-F238E27FC236}">
                <a16:creationId xmlns:a16="http://schemas.microsoft.com/office/drawing/2014/main" id="{50AEEFCC-EB3D-778E-32DB-7F9777F4778A}"/>
              </a:ext>
            </a:extLst>
          </p:cNvPr>
          <p:cNvGrpSpPr/>
          <p:nvPr/>
        </p:nvGrpSpPr>
        <p:grpSpPr>
          <a:xfrm>
            <a:off x="4999930" y="3595715"/>
            <a:ext cx="247650" cy="370097"/>
            <a:chOff x="3721100" y="971550"/>
            <a:chExt cx="247650" cy="370097"/>
          </a:xfrm>
        </p:grpSpPr>
        <p:sp>
          <p:nvSpPr>
            <p:cNvPr id="77" name="台形 76">
              <a:extLst>
                <a:ext uri="{FF2B5EF4-FFF2-40B4-BE49-F238E27FC236}">
                  <a16:creationId xmlns:a16="http://schemas.microsoft.com/office/drawing/2014/main" id="{6D1DE64A-EE31-D42B-15AE-B68DD2DC1D5D}"/>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8" name="スマイル 77">
              <a:extLst>
                <a:ext uri="{FF2B5EF4-FFF2-40B4-BE49-F238E27FC236}">
                  <a16:creationId xmlns:a16="http://schemas.microsoft.com/office/drawing/2014/main" id="{6196125A-D821-C86B-59D8-9DD5B0043CDC}"/>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80" name="左右矢印 79">
            <a:extLst>
              <a:ext uri="{FF2B5EF4-FFF2-40B4-BE49-F238E27FC236}">
                <a16:creationId xmlns:a16="http://schemas.microsoft.com/office/drawing/2014/main" id="{71E72EB8-281C-2728-1E4A-095DF72C0FE8}"/>
              </a:ext>
            </a:extLst>
          </p:cNvPr>
          <p:cNvSpPr/>
          <p:nvPr/>
        </p:nvSpPr>
        <p:spPr>
          <a:xfrm>
            <a:off x="3319286" y="3694484"/>
            <a:ext cx="576916" cy="344905"/>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1" name="左右矢印 80">
            <a:extLst>
              <a:ext uri="{FF2B5EF4-FFF2-40B4-BE49-F238E27FC236}">
                <a16:creationId xmlns:a16="http://schemas.microsoft.com/office/drawing/2014/main" id="{5C22B9FF-21C8-CE2D-A698-9E6B68547F75}"/>
              </a:ext>
            </a:extLst>
          </p:cNvPr>
          <p:cNvSpPr/>
          <p:nvPr/>
        </p:nvSpPr>
        <p:spPr>
          <a:xfrm>
            <a:off x="1447450" y="2154464"/>
            <a:ext cx="576916" cy="217317"/>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2" name="左右矢印 81">
            <a:extLst>
              <a:ext uri="{FF2B5EF4-FFF2-40B4-BE49-F238E27FC236}">
                <a16:creationId xmlns:a16="http://schemas.microsoft.com/office/drawing/2014/main" id="{D46D3A25-E7BE-5BE4-74F4-639614A16F3A}"/>
              </a:ext>
            </a:extLst>
          </p:cNvPr>
          <p:cNvSpPr/>
          <p:nvPr/>
        </p:nvSpPr>
        <p:spPr>
          <a:xfrm>
            <a:off x="1470449" y="2619496"/>
            <a:ext cx="576916" cy="217317"/>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3" name="左右矢印 82">
            <a:extLst>
              <a:ext uri="{FF2B5EF4-FFF2-40B4-BE49-F238E27FC236}">
                <a16:creationId xmlns:a16="http://schemas.microsoft.com/office/drawing/2014/main" id="{9F9F2016-B5C4-05A2-E288-589A4E73A588}"/>
              </a:ext>
            </a:extLst>
          </p:cNvPr>
          <p:cNvSpPr/>
          <p:nvPr/>
        </p:nvSpPr>
        <p:spPr>
          <a:xfrm>
            <a:off x="1464334" y="3044197"/>
            <a:ext cx="576916" cy="217317"/>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4" name="左右矢印 83">
            <a:extLst>
              <a:ext uri="{FF2B5EF4-FFF2-40B4-BE49-F238E27FC236}">
                <a16:creationId xmlns:a16="http://schemas.microsoft.com/office/drawing/2014/main" id="{0FF2A1FE-1C18-052F-4110-40DA9798BA1B}"/>
              </a:ext>
            </a:extLst>
          </p:cNvPr>
          <p:cNvSpPr/>
          <p:nvPr/>
        </p:nvSpPr>
        <p:spPr>
          <a:xfrm>
            <a:off x="1463404" y="3484692"/>
            <a:ext cx="576916" cy="217317"/>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5" name="左右矢印 84">
            <a:extLst>
              <a:ext uri="{FF2B5EF4-FFF2-40B4-BE49-F238E27FC236}">
                <a16:creationId xmlns:a16="http://schemas.microsoft.com/office/drawing/2014/main" id="{6D000B5C-DEDC-A55F-4D46-08CBC49B2B7A}"/>
              </a:ext>
            </a:extLst>
          </p:cNvPr>
          <p:cNvSpPr/>
          <p:nvPr/>
        </p:nvSpPr>
        <p:spPr>
          <a:xfrm>
            <a:off x="1463404" y="3857153"/>
            <a:ext cx="576916" cy="217317"/>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6" name="左右矢印 85">
            <a:extLst>
              <a:ext uri="{FF2B5EF4-FFF2-40B4-BE49-F238E27FC236}">
                <a16:creationId xmlns:a16="http://schemas.microsoft.com/office/drawing/2014/main" id="{B5BD42BF-184F-8DDF-208C-BB0977859F6B}"/>
              </a:ext>
            </a:extLst>
          </p:cNvPr>
          <p:cNvSpPr/>
          <p:nvPr/>
        </p:nvSpPr>
        <p:spPr>
          <a:xfrm>
            <a:off x="1441178" y="4280269"/>
            <a:ext cx="576916" cy="217317"/>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7" name="正方形/長方形 86">
            <a:extLst>
              <a:ext uri="{FF2B5EF4-FFF2-40B4-BE49-F238E27FC236}">
                <a16:creationId xmlns:a16="http://schemas.microsoft.com/office/drawing/2014/main" id="{C315645C-3ED4-ED50-FD4E-8144717A773C}"/>
              </a:ext>
            </a:extLst>
          </p:cNvPr>
          <p:cNvSpPr/>
          <p:nvPr/>
        </p:nvSpPr>
        <p:spPr>
          <a:xfrm>
            <a:off x="8143875" y="3573402"/>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8" name="正方形/長方形 87">
            <a:extLst>
              <a:ext uri="{FF2B5EF4-FFF2-40B4-BE49-F238E27FC236}">
                <a16:creationId xmlns:a16="http://schemas.microsoft.com/office/drawing/2014/main" id="{24266AA4-C34F-E441-89CD-D9A7825E9CDE}"/>
              </a:ext>
            </a:extLst>
          </p:cNvPr>
          <p:cNvSpPr/>
          <p:nvPr/>
        </p:nvSpPr>
        <p:spPr>
          <a:xfrm>
            <a:off x="8143875" y="3806385"/>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9" name="正方形/長方形 88">
            <a:extLst>
              <a:ext uri="{FF2B5EF4-FFF2-40B4-BE49-F238E27FC236}">
                <a16:creationId xmlns:a16="http://schemas.microsoft.com/office/drawing/2014/main" id="{293430A7-088F-BE3B-0539-D0A83FFF2856}"/>
              </a:ext>
            </a:extLst>
          </p:cNvPr>
          <p:cNvSpPr/>
          <p:nvPr/>
        </p:nvSpPr>
        <p:spPr>
          <a:xfrm>
            <a:off x="8143875" y="4056025"/>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0" name="正方形/長方形 89">
            <a:extLst>
              <a:ext uri="{FF2B5EF4-FFF2-40B4-BE49-F238E27FC236}">
                <a16:creationId xmlns:a16="http://schemas.microsoft.com/office/drawing/2014/main" id="{B9050CB4-7E2C-AC49-A87C-DA22391D4CA3}"/>
              </a:ext>
            </a:extLst>
          </p:cNvPr>
          <p:cNvSpPr/>
          <p:nvPr/>
        </p:nvSpPr>
        <p:spPr>
          <a:xfrm>
            <a:off x="8143875" y="4289008"/>
            <a:ext cx="742950" cy="177800"/>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1" name="右矢印 90">
            <a:extLst>
              <a:ext uri="{FF2B5EF4-FFF2-40B4-BE49-F238E27FC236}">
                <a16:creationId xmlns:a16="http://schemas.microsoft.com/office/drawing/2014/main" id="{91D73FB8-3EEA-AA4C-3322-6FBEF8797BAB}"/>
              </a:ext>
            </a:extLst>
          </p:cNvPr>
          <p:cNvSpPr/>
          <p:nvPr/>
        </p:nvSpPr>
        <p:spPr>
          <a:xfrm>
            <a:off x="5409868" y="2502929"/>
            <a:ext cx="326890" cy="345296"/>
          </a:xfrm>
          <a:prstGeom prs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96" name="直線矢印コネクタ 95">
            <a:extLst>
              <a:ext uri="{FF2B5EF4-FFF2-40B4-BE49-F238E27FC236}">
                <a16:creationId xmlns:a16="http://schemas.microsoft.com/office/drawing/2014/main" id="{20ECE075-C1DE-8688-182B-CE65E0327DA6}"/>
              </a:ext>
            </a:extLst>
          </p:cNvPr>
          <p:cNvCxnSpPr>
            <a:stCxn id="65" idx="3"/>
            <a:endCxn id="87" idx="1"/>
          </p:cNvCxnSpPr>
          <p:nvPr/>
        </p:nvCxnSpPr>
        <p:spPr>
          <a:xfrm>
            <a:off x="5209031" y="3006149"/>
            <a:ext cx="2934844" cy="656153"/>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7" name="直線矢印コネクタ 96">
            <a:extLst>
              <a:ext uri="{FF2B5EF4-FFF2-40B4-BE49-F238E27FC236}">
                <a16:creationId xmlns:a16="http://schemas.microsoft.com/office/drawing/2014/main" id="{388FD04D-B20A-5EBC-883A-71787F6D8887}"/>
              </a:ext>
            </a:extLst>
          </p:cNvPr>
          <p:cNvCxnSpPr>
            <a:cxnSpLocks/>
            <a:stCxn id="62" idx="3"/>
            <a:endCxn id="88" idx="1"/>
          </p:cNvCxnSpPr>
          <p:nvPr/>
        </p:nvCxnSpPr>
        <p:spPr>
          <a:xfrm>
            <a:off x="5217859" y="3431094"/>
            <a:ext cx="2926016" cy="464191"/>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0" name="直線矢印コネクタ 99">
            <a:extLst>
              <a:ext uri="{FF2B5EF4-FFF2-40B4-BE49-F238E27FC236}">
                <a16:creationId xmlns:a16="http://schemas.microsoft.com/office/drawing/2014/main" id="{8AEF3888-48F2-50F6-C908-57E412FB226E}"/>
              </a:ext>
            </a:extLst>
          </p:cNvPr>
          <p:cNvCxnSpPr>
            <a:cxnSpLocks/>
            <a:stCxn id="78" idx="5"/>
            <a:endCxn id="89" idx="1"/>
          </p:cNvCxnSpPr>
          <p:nvPr/>
        </p:nvCxnSpPr>
        <p:spPr>
          <a:xfrm>
            <a:off x="5211312" y="3807097"/>
            <a:ext cx="2932563" cy="337828"/>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3" name="直線矢印コネクタ 102">
            <a:extLst>
              <a:ext uri="{FF2B5EF4-FFF2-40B4-BE49-F238E27FC236}">
                <a16:creationId xmlns:a16="http://schemas.microsoft.com/office/drawing/2014/main" id="{070FADFF-AB71-9EEC-55BF-436EF7DB5EC9}"/>
              </a:ext>
            </a:extLst>
          </p:cNvPr>
          <p:cNvCxnSpPr>
            <a:cxnSpLocks/>
            <a:stCxn id="75" idx="5"/>
            <a:endCxn id="90" idx="1"/>
          </p:cNvCxnSpPr>
          <p:nvPr/>
        </p:nvCxnSpPr>
        <p:spPr>
          <a:xfrm>
            <a:off x="5203048" y="4280417"/>
            <a:ext cx="2940827" cy="97491"/>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6" name="直線矢印コネクタ 105">
            <a:extLst>
              <a:ext uri="{FF2B5EF4-FFF2-40B4-BE49-F238E27FC236}">
                <a16:creationId xmlns:a16="http://schemas.microsoft.com/office/drawing/2014/main" id="{870669C9-85D8-8087-DF87-3AFC730BFBAF}"/>
              </a:ext>
            </a:extLst>
          </p:cNvPr>
          <p:cNvCxnSpPr>
            <a:cxnSpLocks/>
            <a:stCxn id="19" idx="3"/>
            <a:endCxn id="25" idx="1"/>
          </p:cNvCxnSpPr>
          <p:nvPr/>
        </p:nvCxnSpPr>
        <p:spPr>
          <a:xfrm flipV="1">
            <a:off x="7858978" y="2406738"/>
            <a:ext cx="284897" cy="675438"/>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1" name="直線矢印コネクタ 110">
            <a:extLst>
              <a:ext uri="{FF2B5EF4-FFF2-40B4-BE49-F238E27FC236}">
                <a16:creationId xmlns:a16="http://schemas.microsoft.com/office/drawing/2014/main" id="{81B41B58-C198-D476-543A-E6948C9C3AB7}"/>
              </a:ext>
            </a:extLst>
          </p:cNvPr>
          <p:cNvCxnSpPr>
            <a:cxnSpLocks/>
            <a:stCxn id="26" idx="1"/>
            <a:endCxn id="19" idx="3"/>
          </p:cNvCxnSpPr>
          <p:nvPr/>
        </p:nvCxnSpPr>
        <p:spPr>
          <a:xfrm flipH="1">
            <a:off x="7858978" y="2639721"/>
            <a:ext cx="284897" cy="442455"/>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9" name="直線矢印コネクタ 118">
            <a:extLst>
              <a:ext uri="{FF2B5EF4-FFF2-40B4-BE49-F238E27FC236}">
                <a16:creationId xmlns:a16="http://schemas.microsoft.com/office/drawing/2014/main" id="{5CFECB74-6A41-37C7-4797-892268481FA4}"/>
              </a:ext>
            </a:extLst>
          </p:cNvPr>
          <p:cNvCxnSpPr>
            <a:cxnSpLocks/>
            <a:stCxn id="19" idx="3"/>
            <a:endCxn id="27" idx="1"/>
          </p:cNvCxnSpPr>
          <p:nvPr/>
        </p:nvCxnSpPr>
        <p:spPr>
          <a:xfrm flipV="1">
            <a:off x="7858978" y="2872704"/>
            <a:ext cx="284897" cy="209472"/>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2" name="直線矢印コネクタ 121">
            <a:extLst>
              <a:ext uri="{FF2B5EF4-FFF2-40B4-BE49-F238E27FC236}">
                <a16:creationId xmlns:a16="http://schemas.microsoft.com/office/drawing/2014/main" id="{A3880417-74F1-479C-D427-177D3686776C}"/>
              </a:ext>
            </a:extLst>
          </p:cNvPr>
          <p:cNvCxnSpPr>
            <a:cxnSpLocks/>
            <a:stCxn id="20" idx="3"/>
            <a:endCxn id="28" idx="1"/>
          </p:cNvCxnSpPr>
          <p:nvPr/>
        </p:nvCxnSpPr>
        <p:spPr>
          <a:xfrm flipV="1">
            <a:off x="7851801" y="3105687"/>
            <a:ext cx="292074" cy="505735"/>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5" name="直線矢印コネクタ 124">
            <a:extLst>
              <a:ext uri="{FF2B5EF4-FFF2-40B4-BE49-F238E27FC236}">
                <a16:creationId xmlns:a16="http://schemas.microsoft.com/office/drawing/2014/main" id="{03E46D3D-8E45-F122-B541-296B035AB802}"/>
              </a:ext>
            </a:extLst>
          </p:cNvPr>
          <p:cNvCxnSpPr>
            <a:cxnSpLocks/>
            <a:stCxn id="20" idx="3"/>
            <a:endCxn id="29" idx="1"/>
          </p:cNvCxnSpPr>
          <p:nvPr/>
        </p:nvCxnSpPr>
        <p:spPr>
          <a:xfrm flipV="1">
            <a:off x="7851801" y="3338670"/>
            <a:ext cx="292074" cy="272752"/>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8" name="直線矢印コネクタ 127">
            <a:extLst>
              <a:ext uri="{FF2B5EF4-FFF2-40B4-BE49-F238E27FC236}">
                <a16:creationId xmlns:a16="http://schemas.microsoft.com/office/drawing/2014/main" id="{C5EEB235-8E9F-B2EA-D18C-357C6F1CFE92}"/>
              </a:ext>
            </a:extLst>
          </p:cNvPr>
          <p:cNvCxnSpPr>
            <a:cxnSpLocks/>
            <a:stCxn id="19" idx="3"/>
            <a:endCxn id="87" idx="1"/>
          </p:cNvCxnSpPr>
          <p:nvPr/>
        </p:nvCxnSpPr>
        <p:spPr>
          <a:xfrm>
            <a:off x="7858978" y="3082176"/>
            <a:ext cx="284897" cy="580126"/>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1" name="直線矢印コネクタ 130">
            <a:extLst>
              <a:ext uri="{FF2B5EF4-FFF2-40B4-BE49-F238E27FC236}">
                <a16:creationId xmlns:a16="http://schemas.microsoft.com/office/drawing/2014/main" id="{EDF9CFF8-569F-E841-BB22-B438B2B57F8F}"/>
              </a:ext>
            </a:extLst>
          </p:cNvPr>
          <p:cNvCxnSpPr>
            <a:cxnSpLocks/>
            <a:stCxn id="19" idx="3"/>
            <a:endCxn id="88" idx="1"/>
          </p:cNvCxnSpPr>
          <p:nvPr/>
        </p:nvCxnSpPr>
        <p:spPr>
          <a:xfrm>
            <a:off x="7858978" y="3082176"/>
            <a:ext cx="284897" cy="813109"/>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4" name="直線矢印コネクタ 133">
            <a:extLst>
              <a:ext uri="{FF2B5EF4-FFF2-40B4-BE49-F238E27FC236}">
                <a16:creationId xmlns:a16="http://schemas.microsoft.com/office/drawing/2014/main" id="{A40E494A-4D98-4CFF-ADD7-AFC6D669F7CD}"/>
              </a:ext>
            </a:extLst>
          </p:cNvPr>
          <p:cNvCxnSpPr>
            <a:cxnSpLocks/>
            <a:stCxn id="20" idx="3"/>
            <a:endCxn id="90" idx="1"/>
          </p:cNvCxnSpPr>
          <p:nvPr/>
        </p:nvCxnSpPr>
        <p:spPr>
          <a:xfrm>
            <a:off x="7851801" y="3611422"/>
            <a:ext cx="292074" cy="766486"/>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1" name="直線矢印コネクタ 140">
            <a:extLst>
              <a:ext uri="{FF2B5EF4-FFF2-40B4-BE49-F238E27FC236}">
                <a16:creationId xmlns:a16="http://schemas.microsoft.com/office/drawing/2014/main" id="{7DD09313-09AC-4FAC-F01F-189B54EB5E9D}"/>
              </a:ext>
            </a:extLst>
          </p:cNvPr>
          <p:cNvCxnSpPr>
            <a:cxnSpLocks/>
            <a:stCxn id="19" idx="3"/>
            <a:endCxn id="89" idx="1"/>
          </p:cNvCxnSpPr>
          <p:nvPr/>
        </p:nvCxnSpPr>
        <p:spPr>
          <a:xfrm>
            <a:off x="7858978" y="3082176"/>
            <a:ext cx="284897" cy="1062749"/>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44" name="円/楕円 143">
            <a:extLst>
              <a:ext uri="{FF2B5EF4-FFF2-40B4-BE49-F238E27FC236}">
                <a16:creationId xmlns:a16="http://schemas.microsoft.com/office/drawing/2014/main" id="{1F58FD3D-FFAB-98ED-329F-65B009DDCD19}"/>
              </a:ext>
            </a:extLst>
          </p:cNvPr>
          <p:cNvSpPr/>
          <p:nvPr/>
        </p:nvSpPr>
        <p:spPr>
          <a:xfrm>
            <a:off x="5648283" y="1661598"/>
            <a:ext cx="1155867" cy="58464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400" dirty="0"/>
              <a:t>Webinar</a:t>
            </a:r>
            <a:endParaRPr kumimoji="1" lang="ja-JP" altLang="en-US" sz="1400"/>
          </a:p>
        </p:txBody>
      </p:sp>
      <p:sp>
        <p:nvSpPr>
          <p:cNvPr id="145" name="右矢印 144">
            <a:extLst>
              <a:ext uri="{FF2B5EF4-FFF2-40B4-BE49-F238E27FC236}">
                <a16:creationId xmlns:a16="http://schemas.microsoft.com/office/drawing/2014/main" id="{5BF38019-BECC-4045-1564-37F72CDB530C}"/>
              </a:ext>
            </a:extLst>
          </p:cNvPr>
          <p:cNvSpPr/>
          <p:nvPr/>
        </p:nvSpPr>
        <p:spPr>
          <a:xfrm>
            <a:off x="5399578" y="1781146"/>
            <a:ext cx="326890" cy="345296"/>
          </a:xfrm>
          <a:prstGeom prs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5" name="テキスト ボックス 154">
            <a:extLst>
              <a:ext uri="{FF2B5EF4-FFF2-40B4-BE49-F238E27FC236}">
                <a16:creationId xmlns:a16="http://schemas.microsoft.com/office/drawing/2014/main" id="{2DB29979-58CC-6584-6A94-3DC617060073}"/>
              </a:ext>
            </a:extLst>
          </p:cNvPr>
          <p:cNvSpPr txBox="1"/>
          <p:nvPr/>
        </p:nvSpPr>
        <p:spPr>
          <a:xfrm>
            <a:off x="7046563" y="774050"/>
            <a:ext cx="951275" cy="584775"/>
          </a:xfrm>
          <a:prstGeom prst="rect">
            <a:avLst/>
          </a:prstGeom>
          <a:noFill/>
        </p:spPr>
        <p:txBody>
          <a:bodyPr wrap="square" rtlCol="0">
            <a:spAutoFit/>
          </a:bodyPr>
          <a:lstStyle/>
          <a:p>
            <a:r>
              <a:rPr kumimoji="1" lang="en-US" altLang="ja-JP" sz="1600" dirty="0"/>
              <a:t>Regional</a:t>
            </a:r>
          </a:p>
          <a:p>
            <a:r>
              <a:rPr lang="en-US" altLang="ja-JP" sz="1600" dirty="0"/>
              <a:t>council</a:t>
            </a:r>
            <a:endParaRPr kumimoji="1" lang="ja-JP" altLang="en-US" sz="1600"/>
          </a:p>
        </p:txBody>
      </p:sp>
      <p:sp>
        <p:nvSpPr>
          <p:cNvPr id="156" name="テキスト ボックス 155">
            <a:extLst>
              <a:ext uri="{FF2B5EF4-FFF2-40B4-BE49-F238E27FC236}">
                <a16:creationId xmlns:a16="http://schemas.microsoft.com/office/drawing/2014/main" id="{DC16E7CB-57BE-ABEF-E6FC-39B6D4780966}"/>
              </a:ext>
            </a:extLst>
          </p:cNvPr>
          <p:cNvSpPr txBox="1"/>
          <p:nvPr/>
        </p:nvSpPr>
        <p:spPr>
          <a:xfrm>
            <a:off x="8043190" y="762237"/>
            <a:ext cx="941836" cy="584775"/>
          </a:xfrm>
          <a:prstGeom prst="rect">
            <a:avLst/>
          </a:prstGeom>
          <a:noFill/>
        </p:spPr>
        <p:txBody>
          <a:bodyPr wrap="square" rtlCol="0">
            <a:spAutoFit/>
          </a:bodyPr>
          <a:lstStyle/>
          <a:p>
            <a:r>
              <a:rPr kumimoji="1" lang="en-US" altLang="ja-JP" sz="1600" dirty="0"/>
              <a:t>Member society</a:t>
            </a:r>
            <a:endParaRPr kumimoji="1" lang="ja-JP" altLang="en-US" sz="1600"/>
          </a:p>
        </p:txBody>
      </p:sp>
      <p:cxnSp>
        <p:nvCxnSpPr>
          <p:cNvPr id="158" name="直線矢印コネクタ 157">
            <a:extLst>
              <a:ext uri="{FF2B5EF4-FFF2-40B4-BE49-F238E27FC236}">
                <a16:creationId xmlns:a16="http://schemas.microsoft.com/office/drawing/2014/main" id="{B1B521B6-6924-4EE0-AECA-F4B042CD79F4}"/>
              </a:ext>
            </a:extLst>
          </p:cNvPr>
          <p:cNvCxnSpPr>
            <a:stCxn id="144" idx="6"/>
            <a:endCxn id="21" idx="1"/>
          </p:cNvCxnSpPr>
          <p:nvPr/>
        </p:nvCxnSpPr>
        <p:spPr>
          <a:xfrm flipV="1">
            <a:off x="6804150" y="1474806"/>
            <a:ext cx="1339725" cy="479117"/>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9" name="直線矢印コネクタ 158">
            <a:extLst>
              <a:ext uri="{FF2B5EF4-FFF2-40B4-BE49-F238E27FC236}">
                <a16:creationId xmlns:a16="http://schemas.microsoft.com/office/drawing/2014/main" id="{0FFEE0C2-0457-6CFE-35B0-305A77B3CBE4}"/>
              </a:ext>
            </a:extLst>
          </p:cNvPr>
          <p:cNvCxnSpPr>
            <a:cxnSpLocks/>
            <a:stCxn id="144" idx="6"/>
            <a:endCxn id="22" idx="1"/>
          </p:cNvCxnSpPr>
          <p:nvPr/>
        </p:nvCxnSpPr>
        <p:spPr>
          <a:xfrm flipV="1">
            <a:off x="6804150" y="1707789"/>
            <a:ext cx="1339725" cy="246134"/>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2" name="直線矢印コネクタ 161">
            <a:extLst>
              <a:ext uri="{FF2B5EF4-FFF2-40B4-BE49-F238E27FC236}">
                <a16:creationId xmlns:a16="http://schemas.microsoft.com/office/drawing/2014/main" id="{B8A9344E-020D-49E9-8231-DA22E3BCAD9E}"/>
              </a:ext>
            </a:extLst>
          </p:cNvPr>
          <p:cNvCxnSpPr>
            <a:cxnSpLocks/>
            <a:stCxn id="144" idx="6"/>
            <a:endCxn id="23" idx="1"/>
          </p:cNvCxnSpPr>
          <p:nvPr/>
        </p:nvCxnSpPr>
        <p:spPr>
          <a:xfrm flipV="1">
            <a:off x="6804150" y="1940772"/>
            <a:ext cx="1339725" cy="13151"/>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5" name="直線矢印コネクタ 164">
            <a:extLst>
              <a:ext uri="{FF2B5EF4-FFF2-40B4-BE49-F238E27FC236}">
                <a16:creationId xmlns:a16="http://schemas.microsoft.com/office/drawing/2014/main" id="{4D24EA80-DB05-2F97-7933-B9D3045EF325}"/>
              </a:ext>
            </a:extLst>
          </p:cNvPr>
          <p:cNvCxnSpPr>
            <a:cxnSpLocks/>
            <a:stCxn id="144" idx="6"/>
            <a:endCxn id="24" idx="1"/>
          </p:cNvCxnSpPr>
          <p:nvPr/>
        </p:nvCxnSpPr>
        <p:spPr>
          <a:xfrm>
            <a:off x="6804150" y="1953923"/>
            <a:ext cx="1339725" cy="219832"/>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8" name="直線矢印コネクタ 167">
            <a:extLst>
              <a:ext uri="{FF2B5EF4-FFF2-40B4-BE49-F238E27FC236}">
                <a16:creationId xmlns:a16="http://schemas.microsoft.com/office/drawing/2014/main" id="{8BC680AB-09CE-2570-DCF6-1E850BA5F4C5}"/>
              </a:ext>
            </a:extLst>
          </p:cNvPr>
          <p:cNvCxnSpPr>
            <a:cxnSpLocks/>
            <a:stCxn id="49" idx="6"/>
            <a:endCxn id="21" idx="1"/>
          </p:cNvCxnSpPr>
          <p:nvPr/>
        </p:nvCxnSpPr>
        <p:spPr>
          <a:xfrm flipV="1">
            <a:off x="6831584" y="1474806"/>
            <a:ext cx="1312291" cy="1186219"/>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1" name="直線矢印コネクタ 170">
            <a:extLst>
              <a:ext uri="{FF2B5EF4-FFF2-40B4-BE49-F238E27FC236}">
                <a16:creationId xmlns:a16="http://schemas.microsoft.com/office/drawing/2014/main" id="{9E0EF3E5-E646-5856-764A-716E4EEA9235}"/>
              </a:ext>
            </a:extLst>
          </p:cNvPr>
          <p:cNvCxnSpPr>
            <a:cxnSpLocks/>
            <a:stCxn id="49" idx="6"/>
            <a:endCxn id="22" idx="1"/>
          </p:cNvCxnSpPr>
          <p:nvPr/>
        </p:nvCxnSpPr>
        <p:spPr>
          <a:xfrm flipV="1">
            <a:off x="6831584" y="1707789"/>
            <a:ext cx="1312291" cy="953236"/>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4" name="直線矢印コネクタ 173">
            <a:extLst>
              <a:ext uri="{FF2B5EF4-FFF2-40B4-BE49-F238E27FC236}">
                <a16:creationId xmlns:a16="http://schemas.microsoft.com/office/drawing/2014/main" id="{CCD271E4-C593-7517-7B3E-288143C6F1D3}"/>
              </a:ext>
            </a:extLst>
          </p:cNvPr>
          <p:cNvCxnSpPr>
            <a:cxnSpLocks/>
            <a:stCxn id="49" idx="6"/>
            <a:endCxn id="23" idx="1"/>
          </p:cNvCxnSpPr>
          <p:nvPr/>
        </p:nvCxnSpPr>
        <p:spPr>
          <a:xfrm flipV="1">
            <a:off x="6831584" y="1940772"/>
            <a:ext cx="1312291" cy="720253"/>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7" name="直線矢印コネクタ 176">
            <a:extLst>
              <a:ext uri="{FF2B5EF4-FFF2-40B4-BE49-F238E27FC236}">
                <a16:creationId xmlns:a16="http://schemas.microsoft.com/office/drawing/2014/main" id="{2E05BBDE-7056-9CF5-DA6C-307D3A92AA05}"/>
              </a:ext>
            </a:extLst>
          </p:cNvPr>
          <p:cNvCxnSpPr>
            <a:cxnSpLocks/>
            <a:stCxn id="49" idx="6"/>
            <a:endCxn id="24" idx="1"/>
          </p:cNvCxnSpPr>
          <p:nvPr/>
        </p:nvCxnSpPr>
        <p:spPr>
          <a:xfrm flipV="1">
            <a:off x="6831584" y="2173755"/>
            <a:ext cx="1312291" cy="487270"/>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0" name="直線矢印コネクタ 179">
            <a:extLst>
              <a:ext uri="{FF2B5EF4-FFF2-40B4-BE49-F238E27FC236}">
                <a16:creationId xmlns:a16="http://schemas.microsoft.com/office/drawing/2014/main" id="{C33FEB75-CE7A-6F59-08DE-45CF12F51873}"/>
              </a:ext>
            </a:extLst>
          </p:cNvPr>
          <p:cNvCxnSpPr>
            <a:cxnSpLocks/>
            <a:stCxn id="49" idx="6"/>
            <a:endCxn id="25" idx="1"/>
          </p:cNvCxnSpPr>
          <p:nvPr/>
        </p:nvCxnSpPr>
        <p:spPr>
          <a:xfrm flipV="1">
            <a:off x="6831584" y="2406738"/>
            <a:ext cx="1312291" cy="254287"/>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3" name="直線矢印コネクタ 182">
            <a:extLst>
              <a:ext uri="{FF2B5EF4-FFF2-40B4-BE49-F238E27FC236}">
                <a16:creationId xmlns:a16="http://schemas.microsoft.com/office/drawing/2014/main" id="{09FBE9A1-3277-DB14-E307-52A340232063}"/>
              </a:ext>
            </a:extLst>
          </p:cNvPr>
          <p:cNvCxnSpPr>
            <a:cxnSpLocks/>
            <a:stCxn id="144" idx="6"/>
            <a:endCxn id="25" idx="1"/>
          </p:cNvCxnSpPr>
          <p:nvPr/>
        </p:nvCxnSpPr>
        <p:spPr>
          <a:xfrm>
            <a:off x="6804150" y="1953923"/>
            <a:ext cx="1339725" cy="452815"/>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6" name="直線矢印コネクタ 185">
            <a:extLst>
              <a:ext uri="{FF2B5EF4-FFF2-40B4-BE49-F238E27FC236}">
                <a16:creationId xmlns:a16="http://schemas.microsoft.com/office/drawing/2014/main" id="{A19F141A-2B06-07DD-5CC2-C9A0D3EABB9B}"/>
              </a:ext>
            </a:extLst>
          </p:cNvPr>
          <p:cNvCxnSpPr>
            <a:cxnSpLocks/>
            <a:endCxn id="26" idx="1"/>
          </p:cNvCxnSpPr>
          <p:nvPr/>
        </p:nvCxnSpPr>
        <p:spPr>
          <a:xfrm>
            <a:off x="6814440" y="1960195"/>
            <a:ext cx="1329435" cy="679526"/>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0" name="左右矢印 189">
            <a:extLst>
              <a:ext uri="{FF2B5EF4-FFF2-40B4-BE49-F238E27FC236}">
                <a16:creationId xmlns:a16="http://schemas.microsoft.com/office/drawing/2014/main" id="{E786E1B4-6E9C-2957-82FB-721E41C144A1}"/>
              </a:ext>
            </a:extLst>
          </p:cNvPr>
          <p:cNvSpPr/>
          <p:nvPr/>
        </p:nvSpPr>
        <p:spPr>
          <a:xfrm>
            <a:off x="5300591" y="3229523"/>
            <a:ext cx="534209" cy="344905"/>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1" name="左右矢印 190">
            <a:extLst>
              <a:ext uri="{FF2B5EF4-FFF2-40B4-BE49-F238E27FC236}">
                <a16:creationId xmlns:a16="http://schemas.microsoft.com/office/drawing/2014/main" id="{6C2B6417-D358-4CF9-82F2-1A74B55E177E}"/>
              </a:ext>
            </a:extLst>
          </p:cNvPr>
          <p:cNvSpPr/>
          <p:nvPr/>
        </p:nvSpPr>
        <p:spPr>
          <a:xfrm rot="19842051">
            <a:off x="6605022" y="2979858"/>
            <a:ext cx="648654" cy="344905"/>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2" name="左右矢印 191">
            <a:extLst>
              <a:ext uri="{FF2B5EF4-FFF2-40B4-BE49-F238E27FC236}">
                <a16:creationId xmlns:a16="http://schemas.microsoft.com/office/drawing/2014/main" id="{A393F17E-A33B-65F5-BB9D-D7915728F6AA}"/>
              </a:ext>
            </a:extLst>
          </p:cNvPr>
          <p:cNvSpPr/>
          <p:nvPr/>
        </p:nvSpPr>
        <p:spPr>
          <a:xfrm rot="649265">
            <a:off x="6594670" y="3380962"/>
            <a:ext cx="648654" cy="344905"/>
          </a:xfrm>
          <a:prstGeom prst="leftRightArrow">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 name="グループ化 1">
            <a:extLst>
              <a:ext uri="{FF2B5EF4-FFF2-40B4-BE49-F238E27FC236}">
                <a16:creationId xmlns:a16="http://schemas.microsoft.com/office/drawing/2014/main" id="{29FBC146-C2BB-4E77-4B4D-DD4CD12557F2}"/>
              </a:ext>
            </a:extLst>
          </p:cNvPr>
          <p:cNvGrpSpPr/>
          <p:nvPr/>
        </p:nvGrpSpPr>
        <p:grpSpPr>
          <a:xfrm>
            <a:off x="4987741" y="2278442"/>
            <a:ext cx="247650" cy="370097"/>
            <a:chOff x="3721100" y="971550"/>
            <a:chExt cx="247650" cy="370097"/>
          </a:xfrm>
        </p:grpSpPr>
        <p:sp>
          <p:nvSpPr>
            <p:cNvPr id="3" name="台形 2">
              <a:extLst>
                <a:ext uri="{FF2B5EF4-FFF2-40B4-BE49-F238E27FC236}">
                  <a16:creationId xmlns:a16="http://schemas.microsoft.com/office/drawing/2014/main" id="{68915CF2-C502-2CE5-D8D8-80D17C627EEB}"/>
                </a:ext>
              </a:extLst>
            </p:cNvPr>
            <p:cNvSpPr/>
            <p:nvPr/>
          </p:nvSpPr>
          <p:spPr>
            <a:xfrm>
              <a:off x="3733800" y="1134853"/>
              <a:ext cx="222250" cy="206794"/>
            </a:xfrm>
            <a:prstGeom prst="trapezoid">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スマイル 11">
              <a:extLst>
                <a:ext uri="{FF2B5EF4-FFF2-40B4-BE49-F238E27FC236}">
                  <a16:creationId xmlns:a16="http://schemas.microsoft.com/office/drawing/2014/main" id="{6A1B00FD-31C8-DA8D-DDC6-D2F13D205170}"/>
                </a:ext>
              </a:extLst>
            </p:cNvPr>
            <p:cNvSpPr/>
            <p:nvPr/>
          </p:nvSpPr>
          <p:spPr>
            <a:xfrm>
              <a:off x="3721100" y="971550"/>
              <a:ext cx="247650" cy="247650"/>
            </a:xfrm>
            <a:prstGeom prst="smileyFace">
              <a:avLst/>
            </a:prstGeom>
            <a:solidFill>
              <a:schemeClr val="accent2">
                <a:lumMod val="40000"/>
                <a:lumOff val="60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4" name="テキスト ボックス 13">
            <a:extLst>
              <a:ext uri="{FF2B5EF4-FFF2-40B4-BE49-F238E27FC236}">
                <a16:creationId xmlns:a16="http://schemas.microsoft.com/office/drawing/2014/main" id="{4B262B04-7D66-A6C9-E380-005CB8A59F2F}"/>
              </a:ext>
            </a:extLst>
          </p:cNvPr>
          <p:cNvSpPr txBox="1"/>
          <p:nvPr/>
        </p:nvSpPr>
        <p:spPr>
          <a:xfrm>
            <a:off x="3615771" y="2219750"/>
            <a:ext cx="1370268" cy="461665"/>
          </a:xfrm>
          <a:prstGeom prst="rect">
            <a:avLst/>
          </a:prstGeom>
          <a:noFill/>
        </p:spPr>
        <p:txBody>
          <a:bodyPr wrap="square" rtlCol="0">
            <a:spAutoFit/>
          </a:bodyPr>
          <a:lstStyle/>
          <a:p>
            <a:pPr algn="r"/>
            <a:r>
              <a:rPr kumimoji="1" lang="en-US" altLang="ja-JP" sz="1200" dirty="0"/>
              <a:t>Linda </a:t>
            </a:r>
            <a:r>
              <a:rPr lang="en-US" altLang="ja-JP" sz="1200" dirty="0"/>
              <a:t>SAGMEISTER </a:t>
            </a:r>
            <a:r>
              <a:rPr kumimoji="1" lang="en-US" altLang="ja-JP" sz="1200" dirty="0"/>
              <a:t>(CA) *</a:t>
            </a:r>
            <a:endParaRPr kumimoji="1" lang="ja-JP" altLang="en-US" sz="1200"/>
          </a:p>
        </p:txBody>
      </p:sp>
      <p:cxnSp>
        <p:nvCxnSpPr>
          <p:cNvPr id="16" name="直線矢印コネクタ 15">
            <a:extLst>
              <a:ext uri="{FF2B5EF4-FFF2-40B4-BE49-F238E27FC236}">
                <a16:creationId xmlns:a16="http://schemas.microsoft.com/office/drawing/2014/main" id="{70C6EA28-682E-C22D-D267-9910869B66F7}"/>
              </a:ext>
            </a:extLst>
          </p:cNvPr>
          <p:cNvCxnSpPr>
            <a:cxnSpLocks/>
            <a:stCxn id="12" idx="6"/>
            <a:endCxn id="24" idx="1"/>
          </p:cNvCxnSpPr>
          <p:nvPr/>
        </p:nvCxnSpPr>
        <p:spPr>
          <a:xfrm flipV="1">
            <a:off x="5235391" y="2173755"/>
            <a:ext cx="2908484" cy="228512"/>
          </a:xfrm>
          <a:prstGeom prst="straightConnector1">
            <a:avLst/>
          </a:prstGeom>
          <a:ln w="1905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9200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FE700A1-398D-37E9-1E3A-BF17879FAD44}"/>
              </a:ext>
            </a:extLst>
          </p:cNvPr>
          <p:cNvSpPr>
            <a:spLocks noGrp="1"/>
          </p:cNvSpPr>
          <p:nvPr>
            <p:ph type="title"/>
          </p:nvPr>
        </p:nvSpPr>
        <p:spPr/>
        <p:txBody>
          <a:bodyPr/>
          <a:lstStyle/>
          <a:p>
            <a:r>
              <a:rPr kumimoji="1" lang="en-US" altLang="ja-JP" dirty="0"/>
              <a:t>Project #1: Standards Activity Report</a:t>
            </a:r>
            <a:endParaRPr kumimoji="1" lang="ja-JP" altLang="en-US"/>
          </a:p>
        </p:txBody>
      </p:sp>
      <p:sp>
        <p:nvSpPr>
          <p:cNvPr id="3" name="コンテンツ プレースホルダー 2">
            <a:extLst>
              <a:ext uri="{FF2B5EF4-FFF2-40B4-BE49-F238E27FC236}">
                <a16:creationId xmlns:a16="http://schemas.microsoft.com/office/drawing/2014/main" id="{89549DD8-16AF-26E2-40A8-59C76C79B769}"/>
              </a:ext>
            </a:extLst>
          </p:cNvPr>
          <p:cNvSpPr>
            <a:spLocks noGrp="1"/>
          </p:cNvSpPr>
          <p:nvPr>
            <p:ph idx="1"/>
          </p:nvPr>
        </p:nvSpPr>
        <p:spPr/>
        <p:txBody>
          <a:bodyPr/>
          <a:lstStyle/>
          <a:p>
            <a:r>
              <a:rPr kumimoji="1" lang="en-US" altLang="ja-JP" dirty="0"/>
              <a:t>Receive information on areas of interest in each country from Representative </a:t>
            </a:r>
            <a:r>
              <a:rPr kumimoji="1" lang="en-US" altLang="ja-JP" sz="2000" dirty="0"/>
              <a:t>members of AGS (from ISO TC 159 </a:t>
            </a:r>
            <a:r>
              <a:rPr kumimoji="1" lang="en-US" altLang="ja-JP" dirty="0"/>
              <a:t>non-member countries and developing countries)</a:t>
            </a:r>
          </a:p>
          <a:p>
            <a:r>
              <a:rPr kumimoji="1" lang="en-US" altLang="ja-JP" dirty="0"/>
              <a:t>ISO liaison members of AGS will pick out hot standards and those including the above areas of interest from among the standards under discussion in the SCs and WGs in charge;</a:t>
            </a:r>
            <a:br>
              <a:rPr kumimoji="1" lang="en-US" altLang="ja-JP" dirty="0"/>
            </a:br>
            <a:r>
              <a:rPr kumimoji="1" lang="en-US" altLang="ja-JP" dirty="0"/>
              <a:t>and compile them into a report</a:t>
            </a:r>
          </a:p>
          <a:p>
            <a:r>
              <a:rPr kumimoji="1" lang="en-US" altLang="ja-JP" dirty="0"/>
              <a:t>Use IEA News brief to distribute reports</a:t>
            </a:r>
          </a:p>
        </p:txBody>
      </p:sp>
    </p:spTree>
    <p:extLst>
      <p:ext uri="{BB962C8B-B14F-4D97-AF65-F5344CB8AC3E}">
        <p14:creationId xmlns:p14="http://schemas.microsoft.com/office/powerpoint/2010/main" val="2648803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ECB00-D2FD-22A2-9EE2-C08B5A2BAA42}"/>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92AC86AA-487F-D979-AD06-1825289EFEAB}"/>
              </a:ext>
            </a:extLst>
          </p:cNvPr>
          <p:cNvSpPr>
            <a:spLocks noGrp="1"/>
          </p:cNvSpPr>
          <p:nvPr>
            <p:ph type="title"/>
          </p:nvPr>
        </p:nvSpPr>
        <p:spPr/>
        <p:txBody>
          <a:bodyPr>
            <a:normAutofit/>
          </a:bodyPr>
          <a:lstStyle/>
          <a:p>
            <a:r>
              <a:rPr kumimoji="1" lang="en-US" altLang="ja-JP" dirty="0"/>
              <a:t>Project #2: Hosting a </a:t>
            </a:r>
            <a:r>
              <a:rPr lang="en-US" altLang="ja-JP" dirty="0"/>
              <a:t>seminar</a:t>
            </a:r>
            <a:endParaRPr kumimoji="1" lang="ja-JP" altLang="en-US"/>
          </a:p>
        </p:txBody>
      </p:sp>
      <p:sp>
        <p:nvSpPr>
          <p:cNvPr id="3" name="コンテンツ プレースホルダー 2">
            <a:extLst>
              <a:ext uri="{FF2B5EF4-FFF2-40B4-BE49-F238E27FC236}">
                <a16:creationId xmlns:a16="http://schemas.microsoft.com/office/drawing/2014/main" id="{7CB62617-C44D-5B49-B2DF-5EC6B496CFA1}"/>
              </a:ext>
            </a:extLst>
          </p:cNvPr>
          <p:cNvSpPr>
            <a:spLocks noGrp="1"/>
          </p:cNvSpPr>
          <p:nvPr>
            <p:ph idx="1"/>
          </p:nvPr>
        </p:nvSpPr>
        <p:spPr/>
        <p:txBody>
          <a:bodyPr/>
          <a:lstStyle/>
          <a:p>
            <a:r>
              <a:rPr kumimoji="1" lang="en-US" altLang="ja-JP" dirty="0"/>
              <a:t>Hosting a seminar on a specific theme in standardization, hosted by the IEA AGS and regional council on ergonomics (i.e. ACED, ULAERGO)</a:t>
            </a:r>
          </a:p>
          <a:p>
            <a:pPr lvl="1"/>
            <a:r>
              <a:rPr kumimoji="1" lang="en-US" altLang="ja-JP" dirty="0"/>
              <a:t>Keynote speech and/or invited speech on standardization of HFE</a:t>
            </a:r>
          </a:p>
          <a:p>
            <a:pPr lvl="1"/>
            <a:r>
              <a:rPr kumimoji="1" lang="en-US" altLang="ja-JP" dirty="0"/>
              <a:t>Report ISO standardization activities from liaison members of AGS</a:t>
            </a:r>
          </a:p>
          <a:p>
            <a:pPr lvl="1"/>
            <a:r>
              <a:rPr lang="en-US" altLang="ja-JP" dirty="0"/>
              <a:t>Panel discussion with </a:t>
            </a:r>
            <a:r>
              <a:rPr kumimoji="1" lang="en-US" altLang="ja-JP" dirty="0"/>
              <a:t>AGS members</a:t>
            </a:r>
            <a:r>
              <a:rPr lang="en-US" altLang="ja-JP" dirty="0"/>
              <a:t> </a:t>
            </a:r>
            <a:r>
              <a:rPr kumimoji="1" lang="en-US" altLang="ja-JP" dirty="0"/>
              <a:t>and participants recommended by regional council on ergonomics</a:t>
            </a:r>
          </a:p>
          <a:p>
            <a:r>
              <a:rPr kumimoji="1" lang="en-US" altLang="ja-JP" dirty="0"/>
              <a:t>Through the seminar, the AGS will lead the discussion on “new areas of interest </a:t>
            </a:r>
            <a:r>
              <a:rPr lang="en-US" altLang="ja-JP" dirty="0"/>
              <a:t>in </a:t>
            </a:r>
            <a:r>
              <a:rPr kumimoji="1" lang="en-US" altLang="ja-JP" dirty="0"/>
              <a:t>standardization of HFE” and link this to NP proposals</a:t>
            </a:r>
            <a:endParaRPr kumimoji="1" lang="ja-JP" altLang="en-US"/>
          </a:p>
        </p:txBody>
      </p:sp>
    </p:spTree>
    <p:extLst>
      <p:ext uri="{BB962C8B-B14F-4D97-AF65-F5344CB8AC3E}">
        <p14:creationId xmlns:p14="http://schemas.microsoft.com/office/powerpoint/2010/main" val="1811580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CB7DEC8-9273-1C76-1050-D93C9F8DA63B}"/>
              </a:ext>
            </a:extLst>
          </p:cNvPr>
          <p:cNvSpPr>
            <a:spLocks noGrp="1"/>
          </p:cNvSpPr>
          <p:nvPr>
            <p:ph type="title"/>
          </p:nvPr>
        </p:nvSpPr>
        <p:spPr/>
        <p:txBody>
          <a:bodyPr>
            <a:normAutofit/>
          </a:bodyPr>
          <a:lstStyle/>
          <a:p>
            <a:r>
              <a:rPr kumimoji="1" lang="en-US" altLang="ja-JP" dirty="0"/>
              <a:t>Project #3: Hosting a webinar</a:t>
            </a:r>
            <a:endParaRPr kumimoji="1" lang="ja-JP" altLang="en-US"/>
          </a:p>
        </p:txBody>
      </p:sp>
      <p:sp>
        <p:nvSpPr>
          <p:cNvPr id="3" name="コンテンツ プレースホルダー 2">
            <a:extLst>
              <a:ext uri="{FF2B5EF4-FFF2-40B4-BE49-F238E27FC236}">
                <a16:creationId xmlns:a16="http://schemas.microsoft.com/office/drawing/2014/main" id="{6DB37389-A262-D94C-089F-F4A0F92C2006}"/>
              </a:ext>
            </a:extLst>
          </p:cNvPr>
          <p:cNvSpPr>
            <a:spLocks noGrp="1"/>
          </p:cNvSpPr>
          <p:nvPr>
            <p:ph idx="1"/>
          </p:nvPr>
        </p:nvSpPr>
        <p:spPr/>
        <p:txBody>
          <a:bodyPr/>
          <a:lstStyle/>
          <a:p>
            <a:r>
              <a:rPr kumimoji="1" lang="en-US" altLang="ja-JP" dirty="0"/>
              <a:t>Hosting a webinar on a specific theme in standardization, hosted by the IEA AGS</a:t>
            </a:r>
          </a:p>
          <a:p>
            <a:pPr lvl="1"/>
            <a:r>
              <a:rPr kumimoji="1" lang="en-US" altLang="ja-JP" dirty="0"/>
              <a:t>Keynote speech and/or invited speech on standardization of HFE</a:t>
            </a:r>
          </a:p>
          <a:p>
            <a:pPr lvl="1"/>
            <a:r>
              <a:rPr kumimoji="1" lang="en-US" altLang="ja-JP" dirty="0"/>
              <a:t>Report ISO standardization activities from liaison members of AGS</a:t>
            </a:r>
          </a:p>
          <a:p>
            <a:pPr lvl="1"/>
            <a:r>
              <a:rPr lang="en-US" altLang="ja-JP" dirty="0"/>
              <a:t>Panel discussion with </a:t>
            </a:r>
            <a:r>
              <a:rPr kumimoji="1" lang="en-US" altLang="ja-JP" dirty="0"/>
              <a:t>AGS members, invited HFE experts, and participants recommended by IEA member societies</a:t>
            </a:r>
          </a:p>
          <a:p>
            <a:r>
              <a:rPr kumimoji="1" lang="en-US" altLang="ja-JP" dirty="0"/>
              <a:t>Through the webinar, the AGS will lead the discussion on “new areas of interest </a:t>
            </a:r>
            <a:r>
              <a:rPr lang="en-US" altLang="ja-JP" dirty="0"/>
              <a:t>in </a:t>
            </a:r>
            <a:r>
              <a:rPr kumimoji="1" lang="en-US" altLang="ja-JP" dirty="0"/>
              <a:t>standardization of HFE” and link this to NP proposals</a:t>
            </a:r>
            <a:endParaRPr kumimoji="1" lang="ja-JP" altLang="en-US"/>
          </a:p>
        </p:txBody>
      </p:sp>
    </p:spTree>
    <p:extLst>
      <p:ext uri="{BB962C8B-B14F-4D97-AF65-F5344CB8AC3E}">
        <p14:creationId xmlns:p14="http://schemas.microsoft.com/office/powerpoint/2010/main" val="4040571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CEC58CD-E3EC-3C60-8791-9C990B745E87}"/>
              </a:ext>
            </a:extLst>
          </p:cNvPr>
          <p:cNvSpPr>
            <a:spLocks noGrp="1"/>
          </p:cNvSpPr>
          <p:nvPr>
            <p:ph type="title"/>
          </p:nvPr>
        </p:nvSpPr>
        <p:spPr/>
        <p:txBody>
          <a:bodyPr/>
          <a:lstStyle/>
          <a:p>
            <a:r>
              <a:rPr kumimoji="1" lang="en-US" altLang="ja-JP" dirty="0"/>
              <a:t>Goal: Proposing NWI to ISO TC 159</a:t>
            </a:r>
          </a:p>
        </p:txBody>
      </p:sp>
      <p:sp>
        <p:nvSpPr>
          <p:cNvPr id="3" name="コンテンツ プレースホルダー 2">
            <a:extLst>
              <a:ext uri="{FF2B5EF4-FFF2-40B4-BE49-F238E27FC236}">
                <a16:creationId xmlns:a16="http://schemas.microsoft.com/office/drawing/2014/main" id="{6EFCA982-10B4-80BC-7AA5-D553D051496B}"/>
              </a:ext>
            </a:extLst>
          </p:cNvPr>
          <p:cNvSpPr>
            <a:spLocks noGrp="1"/>
          </p:cNvSpPr>
          <p:nvPr>
            <p:ph idx="1"/>
          </p:nvPr>
        </p:nvSpPr>
        <p:spPr/>
        <p:txBody>
          <a:bodyPr/>
          <a:lstStyle/>
          <a:p>
            <a:r>
              <a:rPr kumimoji="1" lang="en-US" altLang="ja-JP" dirty="0"/>
              <a:t>AGS arranges potential new work items through communication with Representative members of AGS, invited HFE experts of IEA, and webinar discussion</a:t>
            </a:r>
          </a:p>
          <a:p>
            <a:pPr lvl="1"/>
            <a:r>
              <a:rPr kumimoji="1" lang="en-US" altLang="ja-JP" dirty="0"/>
              <a:t>ISO TC 159 has difficulty to develop new work items that cross SCs and WGs</a:t>
            </a:r>
          </a:p>
          <a:p>
            <a:pPr lvl="1"/>
            <a:r>
              <a:rPr kumimoji="1" lang="en-US" altLang="ja-JP" dirty="0"/>
              <a:t>IEA will explore new proposals, taking advantage of its strength in being able to propose comprehensive knowledge on HFE without being limited to SCs or WGs</a:t>
            </a:r>
          </a:p>
          <a:p>
            <a:r>
              <a:rPr kumimoji="1" lang="en-US" altLang="ja-JP" dirty="0"/>
              <a:t>AGS chair introduces and proposes </a:t>
            </a:r>
            <a:r>
              <a:rPr lang="en-US" altLang="ja-JP" dirty="0"/>
              <a:t>p</a:t>
            </a:r>
            <a:r>
              <a:rPr kumimoji="1" lang="en-US" altLang="ja-JP" dirty="0"/>
              <a:t>otential new work items at the ISO TC plenary meeting</a:t>
            </a:r>
          </a:p>
          <a:p>
            <a:pPr lvl="1"/>
            <a:r>
              <a:rPr lang="en-US" altLang="ja-JP" dirty="0"/>
              <a:t>AGS chair and liaison members should </a:t>
            </a:r>
            <a:r>
              <a:rPr kumimoji="1" lang="en-US" altLang="ja-JP" dirty="0"/>
              <a:t>find member bodies of ISO and SCs/WGs that are interested in new proposals</a:t>
            </a:r>
          </a:p>
          <a:p>
            <a:r>
              <a:rPr lang="en-US" altLang="ja-JP" dirty="0"/>
              <a:t>AGS cooperates with the member body of ISO to make a proposal document (form4)</a:t>
            </a:r>
            <a:endParaRPr kumimoji="1" lang="en-US" altLang="ja-JP" dirty="0"/>
          </a:p>
          <a:p>
            <a:endParaRPr kumimoji="1" lang="ja-JP" altLang="en-US"/>
          </a:p>
        </p:txBody>
      </p:sp>
    </p:spTree>
    <p:extLst>
      <p:ext uri="{BB962C8B-B14F-4D97-AF65-F5344CB8AC3E}">
        <p14:creationId xmlns:p14="http://schemas.microsoft.com/office/powerpoint/2010/main" val="2922791934"/>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posed reporting structure for IEA 2024" id="{321020AC-1284-EB40-915E-3DD0204F01EB}" vid="{E2D9CD7B-EB96-7C43-8ED9-78636B0546E9}"/>
    </a:ext>
  </a:extLst>
</a:theme>
</file>

<file path=ppt/theme/theme2.xml><?xml version="1.0" encoding="utf-8"?>
<a:theme xmlns:a="http://schemas.openxmlformats.org/drawingml/2006/main" name="ホワイ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Yu Gothic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Yu Gothic"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reporting structure for IEA 2024</Template>
  <TotalTime>1566</TotalTime>
  <Words>800</Words>
  <Application>Microsoft Office PowerPoint</Application>
  <PresentationFormat>Affichage à l'écran (16:10)</PresentationFormat>
  <Paragraphs>92</Paragraphs>
  <Slides>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9</vt:i4>
      </vt:variant>
    </vt:vector>
  </HeadingPairs>
  <TitlesOfParts>
    <vt:vector size="14" baseType="lpstr">
      <vt:lpstr>Yu Gothic</vt:lpstr>
      <vt:lpstr>Arial</vt:lpstr>
      <vt:lpstr>Calibri</vt:lpstr>
      <vt:lpstr>Lato Black</vt:lpstr>
      <vt:lpstr>Office テーマ</vt:lpstr>
      <vt:lpstr>Action Plan of IEA-AGS</vt:lpstr>
      <vt:lpstr>Missions of AGS</vt:lpstr>
      <vt:lpstr>Action Plans</vt:lpstr>
      <vt:lpstr>Organization of AGS</vt:lpstr>
      <vt:lpstr>ISO - IEA</vt:lpstr>
      <vt:lpstr>Project #1: Standards Activity Report</vt:lpstr>
      <vt:lpstr>Project #2: Hosting a seminar</vt:lpstr>
      <vt:lpstr>Project #3: Hosting a webinar</vt:lpstr>
      <vt:lpstr>Goal: Proposing NWI to ISO TC 159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Nancy Black</dc:creator>
  <cp:lastModifiedBy>Nancy Black</cp:lastModifiedBy>
  <cp:revision>61</cp:revision>
  <dcterms:created xsi:type="dcterms:W3CDTF">2025-02-05T20:28:12Z</dcterms:created>
  <dcterms:modified xsi:type="dcterms:W3CDTF">2025-10-27T15:15:40Z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dc55989-3c9e-4466-8514-eac6f80f6373_Enabled">
    <vt:lpwstr>true</vt:lpwstr>
  </property>
  <property fmtid="{D5CDD505-2E9C-101B-9397-08002B2CF9AE}" pid="3" name="MSIP_Label_ddc55989-3c9e-4466-8514-eac6f80f6373_SetDate">
    <vt:lpwstr>2025-03-16T01:06:15Z</vt:lpwstr>
  </property>
  <property fmtid="{D5CDD505-2E9C-101B-9397-08002B2CF9AE}" pid="4" name="MSIP_Label_ddc55989-3c9e-4466-8514-eac6f80f6373_Method">
    <vt:lpwstr>Privileged</vt:lpwstr>
  </property>
  <property fmtid="{D5CDD505-2E9C-101B-9397-08002B2CF9AE}" pid="5" name="MSIP_Label_ddc55989-3c9e-4466-8514-eac6f80f6373_Name">
    <vt:lpwstr>ddc55989-3c9e-4466-8514-eac6f80f6373</vt:lpwstr>
  </property>
  <property fmtid="{D5CDD505-2E9C-101B-9397-08002B2CF9AE}" pid="6" name="MSIP_Label_ddc55989-3c9e-4466-8514-eac6f80f6373_SiteId">
    <vt:lpwstr>18a7fec8-652f-409b-8369-272d9ce80620</vt:lpwstr>
  </property>
  <property fmtid="{D5CDD505-2E9C-101B-9397-08002B2CF9AE}" pid="7" name="MSIP_Label_ddc55989-3c9e-4466-8514-eac6f80f6373_ActionId">
    <vt:lpwstr>98e99c4c-4a18-40c4-8321-4ad9bd2da0d4</vt:lpwstr>
  </property>
  <property fmtid="{D5CDD505-2E9C-101B-9397-08002B2CF9AE}" pid="8" name="MSIP_Label_ddc55989-3c9e-4466-8514-eac6f80f6373_ContentBits">
    <vt:lpwstr>0</vt:lpwstr>
  </property>
  <property fmtid="{D5CDD505-2E9C-101B-9397-08002B2CF9AE}" pid="9" name="MSIP_Label_ddc55989-3c9e-4466-8514-eac6f80f6373_Tag">
    <vt:lpwstr>50, 0, 1, 1</vt:lpwstr>
  </property>
</Properties>
</file>