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14"/>
  </p:notesMasterIdLst>
  <p:sldIdLst>
    <p:sldId id="310" r:id="rId2"/>
    <p:sldId id="1955" r:id="rId3"/>
    <p:sldId id="1963" r:id="rId4"/>
    <p:sldId id="1958" r:id="rId5"/>
    <p:sldId id="1960" r:id="rId6"/>
    <p:sldId id="1959" r:id="rId7"/>
    <p:sldId id="1961" r:id="rId8"/>
    <p:sldId id="1962" r:id="rId9"/>
    <p:sldId id="1956" r:id="rId10"/>
    <p:sldId id="1966" r:id="rId11"/>
    <p:sldId id="1969" r:id="rId12"/>
    <p:sldId id="1970" r:id="rId13"/>
  </p:sldIdLst>
  <p:sldSz cx="9144000" cy="5715000" type="screen16x10"/>
  <p:notesSz cx="6858000" cy="9144000"/>
  <p:defaultTextStyle>
    <a:defPPr>
      <a:defRPr lang="ja-JP"/>
    </a:defPPr>
    <a:lvl1pPr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1pPr>
    <a:lvl2pPr marL="4572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2pPr>
    <a:lvl3pPr marL="9144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3pPr>
    <a:lvl4pPr marL="13716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4pPr>
    <a:lvl5pPr marL="18288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5pPr>
    <a:lvl6pPr marL="22860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6pPr>
    <a:lvl7pPr marL="27432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7pPr>
    <a:lvl8pPr marL="32004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8pPr>
    <a:lvl9pPr marL="36576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97B1"/>
    <a:srgbClr val="79D9D7"/>
    <a:srgbClr val="5572CE"/>
    <a:srgbClr val="DAD454"/>
    <a:srgbClr val="66FF99"/>
    <a:srgbClr val="214BB9"/>
    <a:srgbClr val="426DCE"/>
    <a:srgbClr val="BB2B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75271"/>
  </p:normalViewPr>
  <p:slideViewPr>
    <p:cSldViewPr snapToGrid="0" snapToObjects="1">
      <p:cViewPr varScale="1">
        <p:scale>
          <a:sx n="108" d="100"/>
          <a:sy n="108" d="100"/>
        </p:scale>
        <p:origin x="225" y="4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242D51DC-E67B-16E2-4D62-A651A5327C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ー 2">
            <a:extLst>
              <a:ext uri="{FF2B5EF4-FFF2-40B4-BE49-F238E27FC236}">
                <a16:creationId xmlns:a16="http://schemas.microsoft.com/office/drawing/2014/main" id="{259C6EEF-02CA-22FA-9F02-0A07934BF9F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51F67EC2-6A7B-4883-8AB5-00D28D738104}" type="datetimeFigureOut">
              <a:rPr lang="ja-JP" altLang="fr-FR"/>
              <a:pPr>
                <a:defRPr/>
              </a:pPr>
              <a:t>2025/10/27</a:t>
            </a:fld>
            <a:endParaRPr lang="ja-JP" altLang="en-US"/>
          </a:p>
        </p:txBody>
      </p:sp>
      <p:sp>
        <p:nvSpPr>
          <p:cNvPr id="4" name="スライド イメージ プレースホルダー 3">
            <a:extLst>
              <a:ext uri="{FF2B5EF4-FFF2-40B4-BE49-F238E27FC236}">
                <a16:creationId xmlns:a16="http://schemas.microsoft.com/office/drawing/2014/main" id="{4DF87002-702B-6ABB-61BC-B78FE595AF8C}"/>
              </a:ext>
            </a:extLst>
          </p:cNvPr>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ー 4">
            <a:extLst>
              <a:ext uri="{FF2B5EF4-FFF2-40B4-BE49-F238E27FC236}">
                <a16:creationId xmlns:a16="http://schemas.microsoft.com/office/drawing/2014/main" id="{CA1490E1-911D-91EE-7466-2EDB2B3E432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a:extLst>
              <a:ext uri="{FF2B5EF4-FFF2-40B4-BE49-F238E27FC236}">
                <a16:creationId xmlns:a16="http://schemas.microsoft.com/office/drawing/2014/main" id="{114668BB-885E-16A9-3217-211C24344A2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ー 6">
            <a:extLst>
              <a:ext uri="{FF2B5EF4-FFF2-40B4-BE49-F238E27FC236}">
                <a16:creationId xmlns:a16="http://schemas.microsoft.com/office/drawing/2014/main" id="{39065551-D877-879E-5972-74604CFDC784}"/>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BAE04110-8D08-4C5C-8B0C-40E08E4217DA}" type="slidenum">
              <a:rPr lang="ja-JP" altLang="en-US"/>
              <a:pPr>
                <a:defRPr/>
              </a:pPr>
              <a:t>‹n°›</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スライド イメージ プレースホルダー 1">
            <a:extLst>
              <a:ext uri="{FF2B5EF4-FFF2-40B4-BE49-F238E27FC236}">
                <a16:creationId xmlns:a16="http://schemas.microsoft.com/office/drawing/2014/main" id="{91C2D3F5-00A1-DBCB-558F-6DCE0DC2D0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ノート プレースホルダー 2">
            <a:extLst>
              <a:ext uri="{FF2B5EF4-FFF2-40B4-BE49-F238E27FC236}">
                <a16:creationId xmlns:a16="http://schemas.microsoft.com/office/drawing/2014/main" id="{74E98F0C-ABA9-A65A-6ADE-9348852391C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5124" name="スライド番号プレースホルダー 3">
            <a:extLst>
              <a:ext uri="{FF2B5EF4-FFF2-40B4-BE49-F238E27FC236}">
                <a16:creationId xmlns:a16="http://schemas.microsoft.com/office/drawing/2014/main" id="{95174FDE-583B-7552-5429-F55D22C9A3F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5AB93617-D926-44DC-BE7B-AD024B10D48D}"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19A65F19-4CC0-8763-8844-81EAF670F9A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2860B7E4-41AF-FF0B-7F1D-1DA165A88D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1F25EC6A-AC5D-36E8-39C1-A549F7F3E72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EC0E75C5-72FE-43F6-97C5-F674D7818423}"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2</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スライド イメージ プレースホルダー 1">
            <a:extLst>
              <a:ext uri="{FF2B5EF4-FFF2-40B4-BE49-F238E27FC236}">
                <a16:creationId xmlns:a16="http://schemas.microsoft.com/office/drawing/2014/main" id="{CC7E5BE3-539E-D419-E4EE-AC45660D868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ノート プレースホルダー 2">
            <a:extLst>
              <a:ext uri="{FF2B5EF4-FFF2-40B4-BE49-F238E27FC236}">
                <a16:creationId xmlns:a16="http://schemas.microsoft.com/office/drawing/2014/main" id="{1D603E61-A698-732D-2210-8169C41741D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5364" name="スライド番号プレースホルダー 3">
            <a:extLst>
              <a:ext uri="{FF2B5EF4-FFF2-40B4-BE49-F238E27FC236}">
                <a16:creationId xmlns:a16="http://schemas.microsoft.com/office/drawing/2014/main" id="{9D7A4CC0-E1BA-B8D1-5867-EF6DA0F8AA0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C57112F9-3346-42C6-AAE7-8DAD3CF73C1F}"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9</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スライド イメージ プレースホルダー 1">
            <a:extLst>
              <a:ext uri="{FF2B5EF4-FFF2-40B4-BE49-F238E27FC236}">
                <a16:creationId xmlns:a16="http://schemas.microsoft.com/office/drawing/2014/main" id="{C2D9B3BE-49A7-2147-BDE7-44F17164E16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ノート プレースホルダー 2">
            <a:extLst>
              <a:ext uri="{FF2B5EF4-FFF2-40B4-BE49-F238E27FC236}">
                <a16:creationId xmlns:a16="http://schemas.microsoft.com/office/drawing/2014/main" id="{A4109D3A-1C45-22F1-B60B-45225AEAC6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7412" name="スライド番号プレースホルダー 3">
            <a:extLst>
              <a:ext uri="{FF2B5EF4-FFF2-40B4-BE49-F238E27FC236}">
                <a16:creationId xmlns:a16="http://schemas.microsoft.com/office/drawing/2014/main" id="{9BEF4D12-1D24-AA2D-1774-8D66BDC7CA0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5C8335F5-6FBC-4713-A25D-11711BC02FBA}"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10</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935302"/>
            <a:ext cx="6858000" cy="1989667"/>
          </a:xfrm>
          <a:prstGeom prst="rect">
            <a:avLst/>
          </a:prstGeom>
        </p:spPr>
        <p:txBody>
          <a:bodyPr anchor="b"/>
          <a:lstStyle>
            <a:lvl1pPr algn="ctr">
              <a:defRPr sz="4500"/>
            </a:lvl1pPr>
          </a:lstStyle>
          <a:p>
            <a:r>
              <a:rPr lang="fr-FR" altLang="ja-JP"/>
              <a:t>Modifiez le style du titre</a:t>
            </a:r>
            <a:endParaRPr lang="ja-JP" altLang="en-US" dirty="0"/>
          </a:p>
        </p:txBody>
      </p:sp>
      <p:sp>
        <p:nvSpPr>
          <p:cNvPr id="3" name="字幕 2"/>
          <p:cNvSpPr>
            <a:spLocks noGrp="1"/>
          </p:cNvSpPr>
          <p:nvPr>
            <p:ph type="subTitle" idx="1"/>
          </p:nvPr>
        </p:nvSpPr>
        <p:spPr>
          <a:xfrm>
            <a:off x="1143000" y="3001698"/>
            <a:ext cx="6858000" cy="137980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ltLang="ja-JP"/>
              <a:t>Modifiez le style des sous-titres du masque</a:t>
            </a:r>
            <a:endParaRPr lang="ja-JP" altLang="en-US"/>
          </a:p>
        </p:txBody>
      </p:sp>
    </p:spTree>
    <p:extLst>
      <p:ext uri="{BB962C8B-B14F-4D97-AF65-F5344CB8AC3E}">
        <p14:creationId xmlns:p14="http://schemas.microsoft.com/office/powerpoint/2010/main" val="3442950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113770"/>
            <a:ext cx="7886700" cy="701446"/>
          </a:xfrm>
          <a:prstGeom prst="rect">
            <a:avLst/>
          </a:prstGeom>
        </p:spPr>
        <p:txBody>
          <a:bodyPr>
            <a:normAutofit/>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628650" y="947854"/>
            <a:ext cx="7886700" cy="3833467"/>
          </a:xfrm>
          <a:prstGeom prst="rect">
            <a:avLst/>
          </a:prstGeom>
        </p:spPr>
        <p:txBody>
          <a:bodyPr/>
          <a:lstStyle/>
          <a:p>
            <a:pPr lvl="0"/>
            <a:r>
              <a:rPr lang="fr-FR" altLang="ja-JP"/>
              <a:t>Cliquez pour modifier les styles du texte du masque</a:t>
            </a:r>
          </a:p>
        </p:txBody>
      </p:sp>
      <p:sp>
        <p:nvSpPr>
          <p:cNvPr id="4" name="スライド番号プレースホルダー 5">
            <a:extLst>
              <a:ext uri="{FF2B5EF4-FFF2-40B4-BE49-F238E27FC236}">
                <a16:creationId xmlns:a16="http://schemas.microsoft.com/office/drawing/2014/main" id="{C771C857-2941-9AB4-FE30-344621101846}"/>
              </a:ext>
            </a:extLst>
          </p:cNvPr>
          <p:cNvSpPr>
            <a:spLocks noGrp="1"/>
          </p:cNvSpPr>
          <p:nvPr>
            <p:ph type="sldNum" sz="quarter" idx="10"/>
          </p:nvPr>
        </p:nvSpPr>
        <p:spPr>
          <a:xfrm>
            <a:off x="6457950" y="5297488"/>
            <a:ext cx="2057400" cy="303212"/>
          </a:xfrm>
          <a:prstGeom prst="rect">
            <a:avLst/>
          </a:prstGeom>
        </p:spPr>
        <p:txBody>
          <a:bodyPr/>
          <a:lstStyle>
            <a:lvl1pPr eaLnBrk="1" fontAlgn="auto" hangingPunct="1">
              <a:spcBef>
                <a:spcPts val="0"/>
              </a:spcBef>
              <a:spcAft>
                <a:spcPts val="0"/>
              </a:spcAft>
              <a:defRPr>
                <a:latin typeface="+mn-lt"/>
                <a:ea typeface="+mn-ea"/>
              </a:defRPr>
            </a:lvl1pPr>
          </a:lstStyle>
          <a:p>
            <a:pPr>
              <a:defRPr/>
            </a:pPr>
            <a:fld id="{572FC3DA-8EDC-4F08-872F-A9D65B43E1E5}" type="slidenum">
              <a:rPr lang="en-US"/>
              <a:pPr>
                <a:defRPr/>
              </a:pPr>
              <a:t>‹n°›</a:t>
            </a:fld>
            <a:endParaRPr lang="en-US" dirty="0"/>
          </a:p>
        </p:txBody>
      </p:sp>
    </p:spTree>
    <p:extLst>
      <p:ext uri="{BB962C8B-B14F-4D97-AF65-F5344CB8AC3E}">
        <p14:creationId xmlns:p14="http://schemas.microsoft.com/office/powerpoint/2010/main" val="166657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424782"/>
            <a:ext cx="7886700" cy="2377281"/>
          </a:xfrm>
          <a:prstGeom prst="rect">
            <a:avLst/>
          </a:prstGeom>
        </p:spPr>
        <p:txBody>
          <a:bodyPr anchor="b"/>
          <a:lstStyle>
            <a:lvl1pPr>
              <a:defRPr sz="4500"/>
            </a:lvl1p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3888" y="3824553"/>
            <a:ext cx="7886700" cy="978801"/>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ltLang="ja-JP"/>
              <a:t>Cliquez pour modifier les styles du texte du masque</a:t>
            </a:r>
          </a:p>
        </p:txBody>
      </p:sp>
    </p:spTree>
    <p:extLst>
      <p:ext uri="{BB962C8B-B14F-4D97-AF65-F5344CB8AC3E}">
        <p14:creationId xmlns:p14="http://schemas.microsoft.com/office/powerpoint/2010/main" val="440977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206710"/>
            <a:ext cx="7886700" cy="721641"/>
          </a:xfrm>
          <a:prstGeom prst="rect">
            <a:avLst/>
          </a:prstGeom>
        </p:spPr>
        <p:txBody>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sz="half" idx="1"/>
          </p:nvPr>
        </p:nvSpPr>
        <p:spPr>
          <a:xfrm>
            <a:off x="628650" y="1070518"/>
            <a:ext cx="3886200" cy="4076952"/>
          </a:xfrm>
          <a:prstGeom prst="rect">
            <a:avLst/>
          </a:prstGeom>
        </p:spPr>
        <p:txBody>
          <a:body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4629150" y="1070518"/>
            <a:ext cx="3886200" cy="4076951"/>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3281103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04271"/>
            <a:ext cx="7886700" cy="1104636"/>
          </a:xfrm>
          <a:prstGeom prst="rect">
            <a:avLst/>
          </a:prstGeom>
        </p:spPr>
        <p:txBody>
          <a:body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9842" y="1400969"/>
            <a:ext cx="3868340"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629842" y="2087563"/>
            <a:ext cx="3868340" cy="3070490"/>
          </a:xfrm>
          <a:prstGeom prst="rect">
            <a:avLst/>
          </a:prstGeom>
        </p:spPr>
        <p:txBody>
          <a:bodyPr/>
          <a:lstStyle/>
          <a:p>
            <a:pPr lvl="0"/>
            <a:r>
              <a:rPr lang="fr-FR" altLang="ja-JP"/>
              <a:t>Cliquez pour modifier les styles du texte du masque</a:t>
            </a:r>
          </a:p>
        </p:txBody>
      </p:sp>
      <p:sp>
        <p:nvSpPr>
          <p:cNvPr id="5" name="テキスト プレースホルダー 4"/>
          <p:cNvSpPr>
            <a:spLocks noGrp="1"/>
          </p:cNvSpPr>
          <p:nvPr>
            <p:ph type="body" sz="quarter" idx="3"/>
          </p:nvPr>
        </p:nvSpPr>
        <p:spPr>
          <a:xfrm>
            <a:off x="4629150" y="1400969"/>
            <a:ext cx="3887391"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6" name="コンテンツ プレースホルダー 5"/>
          <p:cNvSpPr>
            <a:spLocks noGrp="1"/>
          </p:cNvSpPr>
          <p:nvPr>
            <p:ph sz="quarter" idx="4"/>
          </p:nvPr>
        </p:nvSpPr>
        <p:spPr>
          <a:xfrm>
            <a:off x="4629150" y="2087563"/>
            <a:ext cx="3887391" cy="3070490"/>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1852867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Tree>
    <p:extLst>
      <p:ext uri="{BB962C8B-B14F-4D97-AF65-F5344CB8AC3E}">
        <p14:creationId xmlns:p14="http://schemas.microsoft.com/office/powerpoint/2010/main" val="4114490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846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3887391" y="822855"/>
            <a:ext cx="4629150" cy="4061354"/>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ltLang="ja-JP"/>
              <a:t>Cliquez pour modifier les styles du texte du masque</a:t>
            </a:r>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2420367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図プレースホルダー 2"/>
          <p:cNvSpPr>
            <a:spLocks noGrp="1"/>
          </p:cNvSpPr>
          <p:nvPr>
            <p:ph type="pic" idx="1"/>
          </p:nvPr>
        </p:nvSpPr>
        <p:spPr>
          <a:xfrm>
            <a:off x="3887391" y="822855"/>
            <a:ext cx="4629150" cy="4061354"/>
          </a:xfrm>
          <a:prstGeom prst="rect">
            <a:avLst/>
          </a:prstGeo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fr-FR" altLang="ja-JP" noProof="0"/>
              <a:t>Cliquez sur l'icône pour ajouter une image</a:t>
            </a:r>
            <a:endParaRPr lang="ja-JP" altLang="en-US" noProof="0"/>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3591182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1521354"/>
            <a:ext cx="7886700" cy="3646844"/>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10004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04271"/>
            <a:ext cx="1971675" cy="4843198"/>
          </a:xfrm>
          <a:prstGeom prst="rect">
            <a:avLst/>
          </a:prstGeom>
        </p:spPr>
        <p:txBody>
          <a:bodyPr vert="eaVert"/>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304271"/>
            <a:ext cx="5800725" cy="4843198"/>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3228085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テキスト プレースホルダー 2">
            <a:extLst>
              <a:ext uri="{FF2B5EF4-FFF2-40B4-BE49-F238E27FC236}">
                <a16:creationId xmlns:a16="http://schemas.microsoft.com/office/drawing/2014/main" id="{F5426523-3642-79A8-CF6E-B284F61C60F2}"/>
              </a:ext>
            </a:extLst>
          </p:cNvPr>
          <p:cNvSpPr>
            <a:spLocks noGrp="1" noChangeArrowheads="1"/>
          </p:cNvSpPr>
          <p:nvPr>
            <p:ph type="body" idx="1"/>
          </p:nvPr>
        </p:nvSpPr>
        <p:spPr bwMode="auto">
          <a:xfrm>
            <a:off x="628650" y="1520825"/>
            <a:ext cx="78867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
第 </a:t>
            </a:r>
            <a:r>
              <a:rPr lang="en-US" altLang="ja-JP"/>
              <a:t>2 </a:t>
            </a:r>
            <a:r>
              <a:rPr lang="ja-JP" altLang="en-US"/>
              <a:t>レベル
第 </a:t>
            </a:r>
            <a:r>
              <a:rPr lang="en-US" altLang="ja-JP"/>
              <a:t>3 </a:t>
            </a:r>
            <a:r>
              <a:rPr lang="ja-JP" altLang="en-US"/>
              <a:t>レベル
第 </a:t>
            </a:r>
            <a:r>
              <a:rPr lang="en-US" altLang="ja-JP"/>
              <a:t>4 </a:t>
            </a:r>
            <a:r>
              <a:rPr lang="ja-JP" altLang="en-US"/>
              <a:t>レベル
第 </a:t>
            </a:r>
            <a:r>
              <a:rPr lang="en-US" altLang="ja-JP"/>
              <a:t>5 </a:t>
            </a:r>
            <a:r>
              <a:rPr lang="ja-JP" altLang="en-US"/>
              <a:t>レベル</a:t>
            </a:r>
          </a:p>
        </p:txBody>
      </p:sp>
      <p:sp>
        <p:nvSpPr>
          <p:cNvPr id="1027" name="タイトル プレースホルダー 7">
            <a:extLst>
              <a:ext uri="{FF2B5EF4-FFF2-40B4-BE49-F238E27FC236}">
                <a16:creationId xmlns:a16="http://schemas.microsoft.com/office/drawing/2014/main" id="{9080E8AD-DAC1-0300-F9F9-E0E1573E4AF9}"/>
              </a:ext>
            </a:extLst>
          </p:cNvPr>
          <p:cNvSpPr>
            <a:spLocks noGrp="1" noChangeArrowheads="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CO" altLang="fr-FR"/>
              <a:t>ENTATION TIt</a:t>
            </a:r>
            <a:endParaRPr lang="ja-JP" altLang="en-US"/>
          </a:p>
        </p:txBody>
      </p:sp>
    </p:spTree>
  </p:cSld>
  <p:clrMap bg1="lt1" tx1="dk1" bg2="lt2" tx2="dk2" accent1="accent1" accent2="accent2" accent3="accent3" accent4="accent4" accent5="accent5" accent6="accent6" hlink="hlink" folHlink="folHlink"/>
  <p:sldLayoutIdLst>
    <p:sldLayoutId id="2147483818" r:id="rId1"/>
    <p:sldLayoutId id="214748382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dt="0"/>
  <p:txStyles>
    <p:titleStyle>
      <a:lvl1pPr algn="l" defTabSz="685800" rtl="0" eaLnBrk="0" fontAlgn="base" hangingPunct="0">
        <a:lnSpc>
          <a:spcPct val="90000"/>
        </a:lnSpc>
        <a:spcBef>
          <a:spcPct val="0"/>
        </a:spcBef>
        <a:spcAft>
          <a:spcPct val="0"/>
        </a:spcAft>
        <a:defRPr kumimoji="1" sz="4500" kern="1200">
          <a:solidFill>
            <a:schemeClr val="tx1"/>
          </a:solidFill>
          <a:latin typeface="Lato Black" panose="020F0502020204030203" pitchFamily="34" charset="0"/>
          <a:ea typeface="Lato Black" panose="020F0502020204030203" pitchFamily="34" charset="0"/>
          <a:cs typeface="Lato Black" panose="020F0502020204030203" pitchFamily="34" charset="0"/>
        </a:defRPr>
      </a:lvl1pPr>
      <a:lvl2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2pPr>
      <a:lvl3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3pPr>
      <a:lvl4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4pPr>
      <a:lvl5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5pPr>
      <a:lvl6pPr marL="4572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6pPr>
      <a:lvl7pPr marL="9144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7pPr>
      <a:lvl8pPr marL="13716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8pPr>
      <a:lvl9pPr marL="18288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mailto:Barry.Kirby@KSharp.co.uk" TargetMode="External"/><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4BBDB6C-F955-FD21-5BAF-FDFC61BBAA6D}"/>
              </a:ext>
            </a:extLst>
          </p:cNvPr>
          <p:cNvSpPr>
            <a:spLocks noGrp="1"/>
          </p:cNvSpPr>
          <p:nvPr>
            <p:ph type="ctrTitle"/>
          </p:nvPr>
        </p:nvSpPr>
        <p:spPr>
          <a:xfrm>
            <a:off x="146050" y="184150"/>
            <a:ext cx="8604250" cy="836613"/>
          </a:xfrm>
        </p:spPr>
        <p:txBody>
          <a:bodyPr rtlCol="0">
            <a:normAutofit/>
          </a:bodyPr>
          <a:lstStyle/>
          <a:p>
            <a:pPr eaLnBrk="1" fontAlgn="auto" hangingPunct="1">
              <a:spcAft>
                <a:spcPts val="0"/>
              </a:spcAft>
              <a:defRPr/>
            </a:pPr>
            <a:r>
              <a:rPr lang="es-CO" sz="3200" b="1" dirty="0" err="1">
                <a:solidFill>
                  <a:srgbClr val="009797"/>
                </a:solidFill>
                <a:latin typeface="Lato Black" panose="020F0502020204030203" pitchFamily="34" charset="77"/>
              </a:rPr>
              <a:t>Main</a:t>
            </a:r>
            <a:r>
              <a:rPr lang="es-CO" sz="3200" b="1" dirty="0">
                <a:solidFill>
                  <a:srgbClr val="009797"/>
                </a:solidFill>
                <a:latin typeface="Lato Black" panose="020F0502020204030203" pitchFamily="34" charset="77"/>
              </a:rPr>
              <a:t> </a:t>
            </a:r>
            <a:r>
              <a:rPr lang="es-CO" sz="3200" b="1" dirty="0" err="1">
                <a:solidFill>
                  <a:srgbClr val="009797"/>
                </a:solidFill>
                <a:latin typeface="Lato Black" panose="020F0502020204030203" pitchFamily="34" charset="77"/>
              </a:rPr>
              <a:t>projects</a:t>
            </a:r>
            <a:r>
              <a:rPr lang="es-CO" sz="3200" b="1" dirty="0">
                <a:solidFill>
                  <a:srgbClr val="009797"/>
                </a:solidFill>
                <a:latin typeface="Lato Black" panose="020F0502020204030203" pitchFamily="34" charset="77"/>
              </a:rPr>
              <a:t> </a:t>
            </a:r>
            <a:r>
              <a:rPr lang="es-CO" sz="3200" b="1" dirty="0" err="1">
                <a:solidFill>
                  <a:srgbClr val="009797"/>
                </a:solidFill>
                <a:latin typeface="Lato Black" panose="020F0502020204030203" pitchFamily="34" charset="77"/>
              </a:rPr>
              <a:t>of</a:t>
            </a:r>
            <a:r>
              <a:rPr lang="es-CO" sz="3200" b="1" dirty="0">
                <a:solidFill>
                  <a:srgbClr val="009797"/>
                </a:solidFill>
                <a:latin typeface="Lato Black" panose="020F0502020204030203" pitchFamily="34" charset="77"/>
              </a:rPr>
              <a:t> </a:t>
            </a:r>
            <a:r>
              <a:rPr lang="es-CO" sz="3200" b="1" i="1" dirty="0">
                <a:solidFill>
                  <a:srgbClr val="009797"/>
                </a:solidFill>
                <a:latin typeface="Lato Black" panose="020F0502020204030203" pitchFamily="34" charset="77"/>
              </a:rPr>
              <a:t>CPR </a:t>
            </a:r>
            <a:r>
              <a:rPr lang="es-CO" sz="3200" b="1" i="1" dirty="0" err="1">
                <a:solidFill>
                  <a:srgbClr val="009797"/>
                </a:solidFill>
                <a:latin typeface="Lato Black" panose="020F0502020204030203" pitchFamily="34" charset="77"/>
              </a:rPr>
              <a:t>committee</a:t>
            </a:r>
            <a:endParaRPr lang="ja-JP" altLang="en-US" sz="3200" dirty="0">
              <a:solidFill>
                <a:schemeClr val="tx1">
                  <a:lumMod val="75000"/>
                  <a:lumOff val="25000"/>
                </a:schemeClr>
              </a:solidFill>
            </a:endParaRPr>
          </a:p>
        </p:txBody>
      </p:sp>
      <p:sp>
        <p:nvSpPr>
          <p:cNvPr id="3" name="字幕 2">
            <a:extLst>
              <a:ext uri="{FF2B5EF4-FFF2-40B4-BE49-F238E27FC236}">
                <a16:creationId xmlns:a16="http://schemas.microsoft.com/office/drawing/2014/main" id="{9C67F031-ADD3-6A1B-164F-DFD108E8D5A5}"/>
              </a:ext>
            </a:extLst>
          </p:cNvPr>
          <p:cNvSpPr>
            <a:spLocks noGrp="1"/>
          </p:cNvSpPr>
          <p:nvPr>
            <p:ph type="subTitle" idx="1"/>
          </p:nvPr>
        </p:nvSpPr>
        <p:spPr>
          <a:xfrm>
            <a:off x="1112838" y="3781425"/>
            <a:ext cx="7169150" cy="722313"/>
          </a:xfrm>
        </p:spPr>
        <p:txBody>
          <a:bodyPr rtlCol="0">
            <a:noAutofit/>
          </a:bodyPr>
          <a:lstStyle/>
          <a:p>
            <a:pPr eaLnBrk="1" fontAlgn="auto" hangingPunct="1">
              <a:spcAft>
                <a:spcPts val="0"/>
              </a:spcAft>
              <a:defRPr/>
            </a:pPr>
            <a:r>
              <a:rPr lang="en-US" altLang="ja-JP" sz="2000" dirty="0">
                <a:solidFill>
                  <a:schemeClr val="tx1">
                    <a:lumMod val="75000"/>
                    <a:lumOff val="25000"/>
                  </a:schemeClr>
                </a:solidFill>
              </a:rPr>
              <a:t>EC meeting: October 2025</a:t>
            </a:r>
          </a:p>
          <a:p>
            <a:pPr eaLnBrk="1" fontAlgn="auto" hangingPunct="1">
              <a:spcAft>
                <a:spcPts val="0"/>
              </a:spcAft>
              <a:defRPr/>
            </a:pPr>
            <a:r>
              <a:rPr lang="en-US" altLang="ja-JP" sz="2000" dirty="0">
                <a:solidFill>
                  <a:schemeClr val="tx1">
                    <a:lumMod val="75000"/>
                    <a:lumOff val="25000"/>
                  </a:schemeClr>
                </a:solidFill>
              </a:rPr>
              <a:t>Presenter: </a:t>
            </a:r>
            <a:r>
              <a:rPr lang="en-US" altLang="ja-JP" sz="2000" i="1" dirty="0">
                <a:solidFill>
                  <a:schemeClr val="tx1">
                    <a:lumMod val="75000"/>
                    <a:lumOff val="25000"/>
                  </a:schemeClr>
                </a:solidFill>
              </a:rPr>
              <a:t>Martin Rodriguez</a:t>
            </a:r>
          </a:p>
        </p:txBody>
      </p:sp>
      <p:pic>
        <p:nvPicPr>
          <p:cNvPr id="4100" name="図 7" descr="物体 が含まれている画像&#10;&#10;自動的に生成された説明">
            <a:extLst>
              <a:ext uri="{FF2B5EF4-FFF2-40B4-BE49-F238E27FC236}">
                <a16:creationId xmlns:a16="http://schemas.microsoft.com/office/drawing/2014/main" id="{DEBA8B48-9F55-5AD8-79A3-DF6A8BDC3B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3620"/>
          <a:stretch>
            <a:fillRect/>
          </a:stretch>
        </p:blipFill>
        <p:spPr bwMode="auto">
          <a:xfrm>
            <a:off x="7570788" y="3983038"/>
            <a:ext cx="14224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Box 4">
            <a:extLst>
              <a:ext uri="{FF2B5EF4-FFF2-40B4-BE49-F238E27FC236}">
                <a16:creationId xmlns:a16="http://schemas.microsoft.com/office/drawing/2014/main" id="{7E010316-C0AB-F55D-1429-95EEFC2D9141}"/>
              </a:ext>
            </a:extLst>
          </p:cNvPr>
          <p:cNvSpPr txBox="1">
            <a:spLocks noChangeArrowheads="1"/>
          </p:cNvSpPr>
          <p:nvPr/>
        </p:nvSpPr>
        <p:spPr bwMode="auto">
          <a:xfrm>
            <a:off x="1733550" y="1149350"/>
            <a:ext cx="6046788" cy="1477963"/>
          </a:xfrm>
          <a:prstGeom prst="rect">
            <a:avLst/>
          </a:prstGeom>
          <a:noFill/>
          <a:ln>
            <a:noFill/>
          </a:ln>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eaLnBrk="1" hangingPunct="1">
              <a:defRPr/>
            </a:pPr>
            <a:endParaRPr lang="en-GB" altLang="fr-FR" dirty="0"/>
          </a:p>
          <a:p>
            <a:pPr marL="285750" indent="-285750" eaLnBrk="1" hangingPunct="1">
              <a:buFont typeface="Arial" panose="020B0604020202020204" pitchFamily="34" charset="0"/>
              <a:buChar char="•"/>
              <a:defRPr/>
            </a:pPr>
            <a:r>
              <a:rPr lang="en-GB" altLang="fr-FR" dirty="0"/>
              <a:t> Social Media Platforms</a:t>
            </a:r>
          </a:p>
          <a:p>
            <a:pPr marL="285750" indent="-285750" eaLnBrk="1" hangingPunct="1">
              <a:buFont typeface="Arial" panose="020B0604020202020204" pitchFamily="34" charset="0"/>
              <a:buChar char="•"/>
              <a:defRPr/>
            </a:pPr>
            <a:r>
              <a:rPr lang="en-GB" altLang="fr-FR" dirty="0"/>
              <a:t>Improve Communications</a:t>
            </a:r>
          </a:p>
          <a:p>
            <a:pPr marL="285750" indent="-285750" eaLnBrk="1" hangingPunct="1">
              <a:buFont typeface="Arial" panose="020B0604020202020204" pitchFamily="34" charset="0"/>
              <a:buChar char="•"/>
              <a:defRPr/>
            </a:pPr>
            <a:r>
              <a:rPr lang="en-GB" altLang="fr-FR" dirty="0"/>
              <a:t> Event calendar</a:t>
            </a:r>
          </a:p>
          <a:p>
            <a:pPr eaLnBrk="1" hangingPunct="1">
              <a:defRPr/>
            </a:pPr>
            <a:endParaRPr lang="en-GB" altLang="fr-FR" dirty="0"/>
          </a:p>
        </p:txBody>
      </p:sp>
      <p:sp>
        <p:nvSpPr>
          <p:cNvPr id="4" name="字幕 2">
            <a:extLst>
              <a:ext uri="{FF2B5EF4-FFF2-40B4-BE49-F238E27FC236}">
                <a16:creationId xmlns:a16="http://schemas.microsoft.com/office/drawing/2014/main" id="{C0E7E144-41B0-5B01-95A8-33507CB46F5C}"/>
              </a:ext>
            </a:extLst>
          </p:cNvPr>
          <p:cNvSpPr txBox="1">
            <a:spLocks/>
          </p:cNvSpPr>
          <p:nvPr/>
        </p:nvSpPr>
        <p:spPr bwMode="auto">
          <a:xfrm>
            <a:off x="2298700" y="2857500"/>
            <a:ext cx="7169150" cy="722313"/>
          </a:xfrm>
          <a:prstGeom prst="rect">
            <a:avLst/>
          </a:prstGeom>
          <a:noFill/>
          <a:ln>
            <a:noFill/>
          </a:ln>
        </p:spPr>
        <p:txBody>
          <a:bodyPr/>
          <a:lstStyle>
            <a:lvl1pPr marL="0" indent="0" algn="ctr" defTabSz="685800" rtl="0" eaLnBrk="0" fontAlgn="base" hangingPunct="0">
              <a:lnSpc>
                <a:spcPct val="90000"/>
              </a:lnSpc>
              <a:spcBef>
                <a:spcPts val="750"/>
              </a:spcBef>
              <a:spcAft>
                <a:spcPct val="0"/>
              </a:spcAft>
              <a:buFont typeface="Arial" panose="020B0604020202020204" pitchFamily="34" charset="0"/>
              <a:buNone/>
              <a:defRPr kumimoji="1" sz="1800" kern="1200">
                <a:solidFill>
                  <a:schemeClr val="tx1"/>
                </a:solidFill>
                <a:latin typeface="Calibri" panose="020F0502020204030204" pitchFamily="34" charset="0"/>
                <a:ea typeface="+mn-ea"/>
                <a:cs typeface="Calibri" panose="020F0502020204030204" pitchFamily="34" charset="0"/>
              </a:defRPr>
            </a:lvl1pPr>
            <a:lvl2pPr marL="342900" indent="0" algn="ctr" defTabSz="685800" rtl="0" eaLnBrk="0" fontAlgn="base" hangingPunct="0">
              <a:lnSpc>
                <a:spcPct val="90000"/>
              </a:lnSpc>
              <a:spcBef>
                <a:spcPts val="375"/>
              </a:spcBef>
              <a:spcAft>
                <a:spcPct val="0"/>
              </a:spcAft>
              <a:buFont typeface="Arial" panose="020B0604020202020204" pitchFamily="34" charset="0"/>
              <a:buNone/>
              <a:defRPr kumimoji="1" sz="1500" kern="1200">
                <a:solidFill>
                  <a:schemeClr val="tx1"/>
                </a:solidFill>
                <a:latin typeface="+mn-lt"/>
                <a:ea typeface="+mn-ea"/>
                <a:cs typeface="+mn-cs"/>
              </a:defRPr>
            </a:lvl2pPr>
            <a:lvl3pPr marL="685800" indent="0" algn="ctr" defTabSz="685800" rtl="0" eaLnBrk="0" fontAlgn="base" hangingPunct="0">
              <a:lnSpc>
                <a:spcPct val="90000"/>
              </a:lnSpc>
              <a:spcBef>
                <a:spcPts val="375"/>
              </a:spcBef>
              <a:spcAft>
                <a:spcPct val="0"/>
              </a:spcAft>
              <a:buFont typeface="Arial" panose="020B0604020202020204" pitchFamily="34" charset="0"/>
              <a:buNone/>
              <a:defRPr kumimoji="1" sz="1350" kern="1200">
                <a:solidFill>
                  <a:schemeClr val="tx1"/>
                </a:solidFill>
                <a:latin typeface="+mn-lt"/>
                <a:ea typeface="+mn-ea"/>
                <a:cs typeface="+mn-cs"/>
              </a:defRPr>
            </a:lvl3pPr>
            <a:lvl4pPr marL="1028700" indent="0" algn="ctr" defTabSz="685800" rtl="0" eaLnBrk="0" fontAlgn="base" hangingPunct="0">
              <a:lnSpc>
                <a:spcPct val="90000"/>
              </a:lnSpc>
              <a:spcBef>
                <a:spcPts val="375"/>
              </a:spcBef>
              <a:spcAft>
                <a:spcPct val="0"/>
              </a:spcAft>
              <a:buFont typeface="Arial" panose="020B0604020202020204" pitchFamily="34" charset="0"/>
              <a:buNone/>
              <a:defRPr kumimoji="1" sz="1200" kern="1200">
                <a:solidFill>
                  <a:schemeClr val="tx1"/>
                </a:solidFill>
                <a:latin typeface="+mn-lt"/>
                <a:ea typeface="+mn-ea"/>
                <a:cs typeface="+mn-cs"/>
              </a:defRPr>
            </a:lvl4pPr>
            <a:lvl5pPr marL="1371600" indent="0" algn="ctr" defTabSz="685800" rtl="0" eaLnBrk="0" fontAlgn="base" hangingPunct="0">
              <a:lnSpc>
                <a:spcPct val="90000"/>
              </a:lnSpc>
              <a:spcBef>
                <a:spcPts val="375"/>
              </a:spcBef>
              <a:spcAft>
                <a:spcPct val="0"/>
              </a:spcAft>
              <a:buFont typeface="Arial" panose="020B0604020202020204" pitchFamily="34" charset="0"/>
              <a:buNone/>
              <a:defRPr kumimoji="1"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9pPr>
          </a:lstStyle>
          <a:p>
            <a:pPr eaLnBrk="1" fontAlgn="auto" hangingPunct="1">
              <a:spcAft>
                <a:spcPts val="0"/>
              </a:spcAft>
              <a:defRPr/>
            </a:pPr>
            <a:r>
              <a:rPr lang="en-US" altLang="ja-JP" sz="2800" dirty="0">
                <a:solidFill>
                  <a:schemeClr val="tx1">
                    <a:lumMod val="75000"/>
                    <a:lumOff val="25000"/>
                  </a:schemeClr>
                </a:solidFill>
              </a:rPr>
              <a:t>“It is about dreaming” - Andrew Thatcher</a:t>
            </a:r>
            <a:endParaRPr lang="en-US" altLang="ja-JP" sz="2800" i="1" dirty="0">
              <a:solidFill>
                <a:schemeClr val="tx1">
                  <a:lumMod val="75000"/>
                  <a:lumOff val="25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a:extLst>
              <a:ext uri="{FF2B5EF4-FFF2-40B4-BE49-F238E27FC236}">
                <a16:creationId xmlns:a16="http://schemas.microsoft.com/office/drawing/2014/main" id="{7F6C9E17-CCF2-95BF-E19A-CE8F4DB2BFFF}"/>
              </a:ext>
            </a:extLst>
          </p:cNvPr>
          <p:cNvSpPr>
            <a:spLocks noGrp="1" noChangeArrowheads="1"/>
          </p:cNvSpPr>
          <p:nvPr>
            <p:ph type="title"/>
          </p:nvPr>
        </p:nvSpPr>
        <p:spPr>
          <a:xfrm>
            <a:off x="630238" y="304800"/>
            <a:ext cx="7886700" cy="1104900"/>
          </a:xfrm>
        </p:spPr>
        <p:txBody>
          <a:bodyPr/>
          <a:lstStyle/>
          <a:p>
            <a:pPr algn="ctr" eaLnBrk="1" hangingPunct="1"/>
            <a:r>
              <a:rPr lang="fr-CA" altLang="fr-FR"/>
              <a:t>IEA Social Media Platforms</a:t>
            </a:r>
          </a:p>
        </p:txBody>
      </p:sp>
      <p:sp>
        <p:nvSpPr>
          <p:cNvPr id="3" name="Espace réservé du texte 2">
            <a:extLst>
              <a:ext uri="{FF2B5EF4-FFF2-40B4-BE49-F238E27FC236}">
                <a16:creationId xmlns:a16="http://schemas.microsoft.com/office/drawing/2014/main" id="{ED21B653-7CD9-B6D1-B1E4-D361C695A285}"/>
              </a:ext>
            </a:extLst>
          </p:cNvPr>
          <p:cNvSpPr>
            <a:spLocks noGrp="1"/>
          </p:cNvSpPr>
          <p:nvPr>
            <p:ph type="body" idx="1"/>
          </p:nvPr>
        </p:nvSpPr>
        <p:spPr>
          <a:xfrm>
            <a:off x="646113" y="1173163"/>
            <a:ext cx="3868737" cy="369887"/>
          </a:xfrm>
          <a:solidFill>
            <a:schemeClr val="accent2">
              <a:lumMod val="40000"/>
              <a:lumOff val="60000"/>
            </a:schemeClr>
          </a:solidFill>
        </p:spPr>
        <p:txBody>
          <a:bodyPr/>
          <a:lstStyle/>
          <a:p>
            <a:pPr eaLnBrk="1" hangingPunct="1">
              <a:defRPr/>
            </a:pPr>
            <a:r>
              <a:rPr lang="fr-CA" dirty="0"/>
              <a:t>Value-</a:t>
            </a:r>
            <a:r>
              <a:rPr lang="fr-CA" dirty="0" err="1"/>
              <a:t>add</a:t>
            </a:r>
            <a:endParaRPr lang="fr-CA" dirty="0"/>
          </a:p>
        </p:txBody>
      </p:sp>
      <p:sp>
        <p:nvSpPr>
          <p:cNvPr id="10" name="コンテンツ プレースホルダー 3">
            <a:extLst>
              <a:ext uri="{FF2B5EF4-FFF2-40B4-BE49-F238E27FC236}">
                <a16:creationId xmlns:a16="http://schemas.microsoft.com/office/drawing/2014/main" id="{A2B10237-5208-DB2B-B6E9-A74A755E7B0A}"/>
              </a:ext>
            </a:extLst>
          </p:cNvPr>
          <p:cNvSpPr>
            <a:spLocks noGrp="1"/>
          </p:cNvSpPr>
          <p:nvPr>
            <p:ph sz="half" idx="2"/>
          </p:nvPr>
        </p:nvSpPr>
        <p:spPr>
          <a:xfrm>
            <a:off x="630238" y="1582738"/>
            <a:ext cx="3868737" cy="1784350"/>
          </a:xfrm>
          <a:solidFill>
            <a:schemeClr val="accent2">
              <a:lumMod val="40000"/>
              <a:lumOff val="60000"/>
            </a:schemeClr>
          </a:solidFill>
        </p:spPr>
        <p:txBody>
          <a:bodyPr rtlCol="0">
            <a:normAutofit/>
          </a:bodyPr>
          <a:lstStyle/>
          <a:p>
            <a:pPr marL="0" indent="0" eaLnBrk="1" fontAlgn="auto" hangingPunct="1">
              <a:spcAft>
                <a:spcPts val="0"/>
              </a:spcAft>
              <a:buFont typeface="Arial" panose="020B0604020202020204" pitchFamily="34" charset="0"/>
              <a:buNone/>
              <a:defRPr/>
            </a:pPr>
            <a:endParaRPr lang="en-ZA" sz="1200" i="1" dirty="0">
              <a:latin typeface="Verdana" panose="020B0604030504040204" pitchFamily="34" charset="0"/>
              <a:ea typeface="Verdana" panose="020B0604030504040204" pitchFamily="34" charset="0"/>
            </a:endParaRPr>
          </a:p>
          <a:p>
            <a:pPr eaLnBrk="1" fontAlgn="auto" hangingPunct="1">
              <a:spcAft>
                <a:spcPts val="0"/>
              </a:spcAft>
              <a:defRPr/>
            </a:pPr>
            <a:r>
              <a:rPr lang="en-US" sz="1200" dirty="0">
                <a:latin typeface="Verdana" panose="020B0604030504040204" pitchFamily="34" charset="0"/>
                <a:ea typeface="Verdana" panose="020B0604030504040204" pitchFamily="34" charset="0"/>
              </a:rPr>
              <a:t>Promote and enhance the IEA’s presence on and use of social media platforms to promote events and activities of the IEA and its stakeholders to demonstrate the value add of the IEA and its internal stakeholders (federated societies, networks and committees).</a:t>
            </a:r>
            <a:endParaRPr lang="en-ZA" sz="1200" dirty="0">
              <a:latin typeface="Verdana" panose="020B0604030504040204" pitchFamily="34" charset="0"/>
              <a:ea typeface="Verdana" panose="020B0604030504040204" pitchFamily="34" charset="0"/>
            </a:endParaRPr>
          </a:p>
          <a:p>
            <a:pPr marL="0" indent="0" eaLnBrk="1" fontAlgn="auto" hangingPunct="1">
              <a:spcAft>
                <a:spcPts val="0"/>
              </a:spcAft>
              <a:buFont typeface="Arial" panose="020B0604020202020204" pitchFamily="34" charset="0"/>
              <a:buNone/>
              <a:defRPr/>
            </a:pPr>
            <a:endParaRPr lang="en-ZA" sz="1200" b="1" dirty="0">
              <a:solidFill>
                <a:srgbClr val="666666"/>
              </a:solidFill>
              <a:latin typeface="Verdana" panose="020B0604030504040204" pitchFamily="34" charset="0"/>
              <a:ea typeface="Verdana" panose="020B0604030504040204" pitchFamily="34" charset="0"/>
            </a:endParaRPr>
          </a:p>
          <a:p>
            <a:pPr marL="0" indent="0" eaLnBrk="1" fontAlgn="auto" hangingPunct="1">
              <a:spcAft>
                <a:spcPts val="0"/>
              </a:spcAft>
              <a:buFont typeface="Arial" panose="020B0604020202020204" pitchFamily="34" charset="0"/>
              <a:buNone/>
              <a:defRPr/>
            </a:pPr>
            <a:endParaRPr lang="en-ZA" sz="120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ja-JP" altLang="en-US" sz="1200" dirty="0">
              <a:latin typeface="Verdana" panose="020B0604030504040204" pitchFamily="34" charset="0"/>
            </a:endParaRPr>
          </a:p>
        </p:txBody>
      </p:sp>
      <p:sp>
        <p:nvSpPr>
          <p:cNvPr id="6149" name="Espace réservé du texte 3">
            <a:extLst>
              <a:ext uri="{FF2B5EF4-FFF2-40B4-BE49-F238E27FC236}">
                <a16:creationId xmlns:a16="http://schemas.microsoft.com/office/drawing/2014/main" id="{D562DEA0-A76F-7D91-1D74-397210E9FDB4}"/>
              </a:ext>
            </a:extLst>
          </p:cNvPr>
          <p:cNvSpPr>
            <a:spLocks noGrp="1" noChangeArrowheads="1"/>
          </p:cNvSpPr>
          <p:nvPr>
            <p:ph type="body" sz="quarter" idx="3"/>
          </p:nvPr>
        </p:nvSpPr>
        <p:spPr>
          <a:xfrm>
            <a:off x="4625975" y="1158875"/>
            <a:ext cx="3887788" cy="392113"/>
          </a:xfrm>
          <a:solidFill>
            <a:srgbClr val="66FF99"/>
          </a:solidFill>
        </p:spPr>
        <p:txBody>
          <a:bodyPr/>
          <a:lstStyle/>
          <a:p>
            <a:pPr eaLnBrk="1" hangingPunct="1"/>
            <a:r>
              <a:rPr lang="en-US" altLang="ja-JP"/>
              <a:t>Alignment with IEA Goals</a:t>
            </a:r>
            <a:endParaRPr lang="fr-CA" altLang="fr-FR">
              <a:ea typeface="メイリオ" panose="020B0604030504040204" pitchFamily="34" charset="-128"/>
            </a:endParaRPr>
          </a:p>
        </p:txBody>
      </p:sp>
      <p:sp>
        <p:nvSpPr>
          <p:cNvPr id="5" name="Espace réservé du contenu 4">
            <a:extLst>
              <a:ext uri="{FF2B5EF4-FFF2-40B4-BE49-F238E27FC236}">
                <a16:creationId xmlns:a16="http://schemas.microsoft.com/office/drawing/2014/main" id="{691B05D1-1F4E-70BA-C57D-CBBDE2D80691}"/>
              </a:ext>
            </a:extLst>
          </p:cNvPr>
          <p:cNvSpPr>
            <a:spLocks noGrp="1"/>
          </p:cNvSpPr>
          <p:nvPr>
            <p:ph sz="quarter" idx="4"/>
          </p:nvPr>
        </p:nvSpPr>
        <p:spPr>
          <a:xfrm>
            <a:off x="4629150" y="1582738"/>
            <a:ext cx="3887788" cy="1784350"/>
          </a:xfrm>
          <a:solidFill>
            <a:srgbClr val="66FF99"/>
          </a:solidFill>
        </p:spPr>
        <p:txBody>
          <a:bodyPr/>
          <a:lstStyle/>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develop more effective communication with and collaboration between federated societies.</a:t>
            </a:r>
          </a:p>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advance the science and practice of HFE at an international level.</a:t>
            </a:r>
          </a:p>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enhance the contribution of the HFE discipline to global society</a:t>
            </a:r>
          </a:p>
          <a:p>
            <a:pPr marL="0" indent="0" eaLnBrk="1" hangingPunct="1">
              <a:buFont typeface="Arial" panose="020B0604020202020204" pitchFamily="34" charset="0"/>
              <a:buNone/>
              <a:defRPr/>
            </a:pPr>
            <a:r>
              <a:rPr lang="en-ZA" sz="1200" dirty="0">
                <a:solidFill>
                  <a:srgbClr val="666666"/>
                </a:solidFill>
                <a:latin typeface="Verdana" panose="020B0604030504040204" pitchFamily="34" charset="0"/>
                <a:ea typeface="Verdana" panose="020B0604030504040204" pitchFamily="34" charset="0"/>
              </a:rPr>
              <a:t>[</a:t>
            </a:r>
            <a:r>
              <a:rPr lang="en-ZA" sz="1200" i="1" dirty="0">
                <a:solidFill>
                  <a:srgbClr val="666666"/>
                </a:solidFill>
                <a:latin typeface="Verdana" panose="020B0604030504040204" pitchFamily="34" charset="0"/>
                <a:ea typeface="Verdana" panose="020B0604030504040204" pitchFamily="34" charset="0"/>
              </a:rPr>
              <a:t>or 7 </a:t>
            </a:r>
            <a:r>
              <a:rPr lang="en-ZA" sz="1200" u="sng" dirty="0">
                <a:solidFill>
                  <a:srgbClr val="666666"/>
                </a:solidFill>
                <a:latin typeface="Verdana" panose="020B0604030504040204" pitchFamily="34" charset="0"/>
                <a:ea typeface="Verdana" panose="020B0604030504040204" pitchFamily="34" charset="0"/>
              </a:rPr>
              <a:t>strategic policies]</a:t>
            </a:r>
          </a:p>
          <a:p>
            <a:pPr eaLnBrk="1" hangingPunct="1">
              <a:defRPr/>
            </a:pPr>
            <a:endParaRPr lang="fr-CA" sz="1200" dirty="0"/>
          </a:p>
        </p:txBody>
      </p:sp>
      <p:sp>
        <p:nvSpPr>
          <p:cNvPr id="6151" name="Espace réservé du texte 2">
            <a:extLst>
              <a:ext uri="{FF2B5EF4-FFF2-40B4-BE49-F238E27FC236}">
                <a16:creationId xmlns:a16="http://schemas.microsoft.com/office/drawing/2014/main" id="{0793FC34-7939-A2EC-A68A-4223EB57B87A}"/>
              </a:ext>
            </a:extLst>
          </p:cNvPr>
          <p:cNvSpPr txBox="1">
            <a:spLocks noChangeArrowheads="1"/>
          </p:cNvSpPr>
          <p:nvPr/>
        </p:nvSpPr>
        <p:spPr bwMode="auto">
          <a:xfrm>
            <a:off x="646113" y="3502025"/>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a:t>Stakeholder Needs to be met</a:t>
            </a:r>
          </a:p>
        </p:txBody>
      </p:sp>
      <p:sp>
        <p:nvSpPr>
          <p:cNvPr id="6152" name="コンテンツ プレースホルダー 3">
            <a:extLst>
              <a:ext uri="{FF2B5EF4-FFF2-40B4-BE49-F238E27FC236}">
                <a16:creationId xmlns:a16="http://schemas.microsoft.com/office/drawing/2014/main" id="{4CF4181F-45E6-1A89-74CC-F26FEA04E075}"/>
              </a:ext>
            </a:extLst>
          </p:cNvPr>
          <p:cNvSpPr txBox="1">
            <a:spLocks noChangeArrowheads="1"/>
          </p:cNvSpPr>
          <p:nvPr/>
        </p:nvSpPr>
        <p:spPr bwMode="auto">
          <a:xfrm>
            <a:off x="630238" y="3957638"/>
            <a:ext cx="3868737" cy="747712"/>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Tx/>
              <a:buChar char="-"/>
            </a:pPr>
            <a:r>
              <a:rPr lang="en-ZA" altLang="ja-JP" sz="1600" i="1">
                <a:latin typeface="Verdana" panose="020B0604030504040204" pitchFamily="34" charset="0"/>
              </a:rPr>
              <a:t>Co Chair: Barry Kirby.</a:t>
            </a:r>
          </a:p>
          <a:p>
            <a:pPr eaLnBrk="1" hangingPunct="1">
              <a:buFontTx/>
              <a:buChar char="-"/>
            </a:pPr>
            <a:r>
              <a:rPr lang="en-ZA" altLang="ja-JP" sz="1600" i="1">
                <a:latin typeface="Verdana" panose="020B0604030504040204" pitchFamily="34" charset="0"/>
              </a:rPr>
              <a:t>Chair IEA 2027 Ben Peachey</a:t>
            </a:r>
            <a:endParaRPr lang="ja-JP" altLang="en-US" sz="1600">
              <a:latin typeface="Verdana" panose="020B0604030504040204" pitchFamily="34" charset="0"/>
            </a:endParaRPr>
          </a:p>
        </p:txBody>
      </p:sp>
      <p:sp>
        <p:nvSpPr>
          <p:cNvPr id="6153" name="Espace réservé du texte 3">
            <a:extLst>
              <a:ext uri="{FF2B5EF4-FFF2-40B4-BE49-F238E27FC236}">
                <a16:creationId xmlns:a16="http://schemas.microsoft.com/office/drawing/2014/main" id="{05F7D1B2-4169-1F2E-9762-491AAF1E0A70}"/>
              </a:ext>
            </a:extLst>
          </p:cNvPr>
          <p:cNvSpPr txBox="1">
            <a:spLocks noChangeArrowheads="1"/>
          </p:cNvSpPr>
          <p:nvPr/>
        </p:nvSpPr>
        <p:spPr bwMode="auto">
          <a:xfrm>
            <a:off x="4625975" y="3516313"/>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a:t>Project outline including status </a:t>
            </a:r>
          </a:p>
        </p:txBody>
      </p:sp>
      <p:sp>
        <p:nvSpPr>
          <p:cNvPr id="9" name="Espace réservé du contenu 4">
            <a:extLst>
              <a:ext uri="{FF2B5EF4-FFF2-40B4-BE49-F238E27FC236}">
                <a16:creationId xmlns:a16="http://schemas.microsoft.com/office/drawing/2014/main" id="{59E58485-A1D1-F72C-C5E4-A07B9A8C0A5E}"/>
              </a:ext>
            </a:extLst>
          </p:cNvPr>
          <p:cNvSpPr txBox="1">
            <a:spLocks/>
          </p:cNvSpPr>
          <p:nvPr/>
        </p:nvSpPr>
        <p:spPr bwMode="auto">
          <a:xfrm>
            <a:off x="4625975" y="3957638"/>
            <a:ext cx="3887788" cy="687387"/>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eaLnBrk="1" hangingPunct="1">
              <a:defRPr/>
            </a:pPr>
            <a:r>
              <a:rPr lang="fr-CA" sz="1800" dirty="0" err="1"/>
              <a:t>Elements</a:t>
            </a:r>
            <a:r>
              <a:rPr lang="fr-CA" sz="1800" dirty="0"/>
              <a:t>; </a:t>
            </a:r>
            <a:r>
              <a:rPr lang="fr-CA" sz="1800" dirty="0" err="1"/>
              <a:t>milestones</a:t>
            </a:r>
            <a:r>
              <a:rPr lang="fr-CA" sz="1800" dirty="0"/>
              <a:t> in Progress</a:t>
            </a:r>
          </a:p>
          <a:p>
            <a:pPr marL="0" indent="0" eaLnBrk="1" hangingPunct="1">
              <a:buFont typeface="Arial" panose="020B0604020202020204" pitchFamily="34" charset="0"/>
              <a:buNone/>
              <a:defRPr/>
            </a:pPr>
            <a:endParaRPr lang="fr-CA"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n 6">
            <a:extLst>
              <a:ext uri="{FF2B5EF4-FFF2-40B4-BE49-F238E27FC236}">
                <a16:creationId xmlns:a16="http://schemas.microsoft.com/office/drawing/2014/main" id="{8DECB37D-B4FE-3FEC-9092-1AA672203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83833"/>
          <a:stretch>
            <a:fillRect/>
          </a:stretch>
        </p:blipFill>
        <p:spPr bwMode="auto">
          <a:xfrm>
            <a:off x="430213" y="571500"/>
            <a:ext cx="8205787"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Imagen 1">
            <a:extLst>
              <a:ext uri="{FF2B5EF4-FFF2-40B4-BE49-F238E27FC236}">
                <a16:creationId xmlns:a16="http://schemas.microsoft.com/office/drawing/2014/main" id="{B256AB4D-3ECD-41F0-56EA-6351B70F01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3175" y="2530475"/>
            <a:ext cx="1776413"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Imagen 2">
            <a:extLst>
              <a:ext uri="{FF2B5EF4-FFF2-40B4-BE49-F238E27FC236}">
                <a16:creationId xmlns:a16="http://schemas.microsoft.com/office/drawing/2014/main" id="{4D47C071-74B5-D6F5-E583-2AA9A1914F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5825" y="2690813"/>
            <a:ext cx="2200275" cy="172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n 6">
            <a:extLst>
              <a:ext uri="{FF2B5EF4-FFF2-40B4-BE49-F238E27FC236}">
                <a16:creationId xmlns:a16="http://schemas.microsoft.com/office/drawing/2014/main" id="{A6202588-111B-0667-B883-28F3F636F2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1113" y="0"/>
            <a:ext cx="40417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n 6">
            <a:extLst>
              <a:ext uri="{FF2B5EF4-FFF2-40B4-BE49-F238E27FC236}">
                <a16:creationId xmlns:a16="http://schemas.microsoft.com/office/drawing/2014/main" id="{46AEBCF4-DD60-23A6-A42A-C1D9F429D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6785" b="62952"/>
          <a:stretch>
            <a:fillRect/>
          </a:stretch>
        </p:blipFill>
        <p:spPr bwMode="auto">
          <a:xfrm>
            <a:off x="233363" y="1000125"/>
            <a:ext cx="8707437"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n 6">
            <a:extLst>
              <a:ext uri="{FF2B5EF4-FFF2-40B4-BE49-F238E27FC236}">
                <a16:creationId xmlns:a16="http://schemas.microsoft.com/office/drawing/2014/main" id="{B12F5336-C877-1014-FA53-92FAB1B18A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6984" b="43153"/>
          <a:stretch>
            <a:fillRect/>
          </a:stretch>
        </p:blipFill>
        <p:spPr bwMode="auto">
          <a:xfrm>
            <a:off x="217488" y="1319213"/>
            <a:ext cx="876458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n 6">
            <a:extLst>
              <a:ext uri="{FF2B5EF4-FFF2-40B4-BE49-F238E27FC236}">
                <a16:creationId xmlns:a16="http://schemas.microsoft.com/office/drawing/2014/main" id="{6FB96CD3-408B-15BE-5543-9EA87E3DD0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7590" b="22583"/>
          <a:stretch>
            <a:fillRect/>
          </a:stretch>
        </p:blipFill>
        <p:spPr bwMode="auto">
          <a:xfrm>
            <a:off x="71438" y="1238250"/>
            <a:ext cx="9001125"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Placeholder 6">
            <a:extLst>
              <a:ext uri="{FF2B5EF4-FFF2-40B4-BE49-F238E27FC236}">
                <a16:creationId xmlns:a16="http://schemas.microsoft.com/office/drawing/2014/main" id="{2E9B0183-6FCE-891D-C4D1-F894A18E6B88}"/>
              </a:ext>
            </a:extLst>
          </p:cNvPr>
          <p:cNvSpPr>
            <a:spLocks noGrp="1"/>
          </p:cNvSpPr>
          <p:nvPr>
            <p:ph type="body" idx="1"/>
          </p:nvPr>
        </p:nvSpPr>
        <p:spPr>
          <a:xfrm>
            <a:off x="182563" y="3490913"/>
            <a:ext cx="5486400" cy="274637"/>
          </a:xfrm>
        </p:spPr>
        <p:txBody>
          <a:bodyPr lIns="68580" tIns="34290" rIns="68580" bIns="34290" rtlCol="0" anchor="t">
            <a:normAutofit/>
          </a:bodyPr>
          <a:lstStyle/>
          <a:p>
            <a:pPr algn="ctr">
              <a:defRPr/>
            </a:pPr>
            <a:r>
              <a:rPr lang="en-US" sz="1200" dirty="0">
                <a:solidFill>
                  <a:schemeClr val="tx1">
                    <a:lumMod val="85000"/>
                    <a:lumOff val="15000"/>
                  </a:schemeClr>
                </a:solidFill>
                <a:hlinkClick r:id="rId3"/>
              </a:rPr>
              <a:t>Barry.Kirby@KSharp.co.uk</a:t>
            </a:r>
            <a:endParaRPr lang="en-US" sz="1200" dirty="0">
              <a:solidFill>
                <a:schemeClr val="tx1">
                  <a:lumMod val="85000"/>
                  <a:lumOff val="15000"/>
                </a:schemeClr>
              </a:solidFill>
            </a:endParaRPr>
          </a:p>
          <a:p>
            <a:pPr algn="ctr">
              <a:defRPr/>
            </a:pPr>
            <a:endParaRPr lang="en-US" sz="1200" dirty="0">
              <a:solidFill>
                <a:schemeClr val="tx1">
                  <a:lumMod val="85000"/>
                  <a:lumOff val="1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n 6">
            <a:extLst>
              <a:ext uri="{FF2B5EF4-FFF2-40B4-BE49-F238E27FC236}">
                <a16:creationId xmlns:a16="http://schemas.microsoft.com/office/drawing/2014/main" id="{311119E4-1AE2-70DA-560F-58C4657067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7667" b="1683"/>
          <a:stretch>
            <a:fillRect/>
          </a:stretch>
        </p:blipFill>
        <p:spPr bwMode="auto">
          <a:xfrm>
            <a:off x="169863" y="1171575"/>
            <a:ext cx="880427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a:extLst>
              <a:ext uri="{FF2B5EF4-FFF2-40B4-BE49-F238E27FC236}">
                <a16:creationId xmlns:a16="http://schemas.microsoft.com/office/drawing/2014/main" id="{3E5360F2-984B-2730-37CC-0C34E8C87BAD}"/>
              </a:ext>
            </a:extLst>
          </p:cNvPr>
          <p:cNvSpPr>
            <a:spLocks noGrp="1" noChangeArrowheads="1"/>
          </p:cNvSpPr>
          <p:nvPr>
            <p:ph type="title"/>
          </p:nvPr>
        </p:nvSpPr>
        <p:spPr>
          <a:xfrm>
            <a:off x="630238" y="304800"/>
            <a:ext cx="7886700" cy="1104900"/>
          </a:xfrm>
        </p:spPr>
        <p:txBody>
          <a:bodyPr/>
          <a:lstStyle/>
          <a:p>
            <a:pPr algn="ctr" eaLnBrk="1" hangingPunct="1"/>
            <a:r>
              <a:rPr lang="fr-CA" altLang="fr-FR"/>
              <a:t>Improve Communications</a:t>
            </a:r>
          </a:p>
        </p:txBody>
      </p:sp>
      <p:sp>
        <p:nvSpPr>
          <p:cNvPr id="3" name="Espace réservé du texte 2">
            <a:extLst>
              <a:ext uri="{FF2B5EF4-FFF2-40B4-BE49-F238E27FC236}">
                <a16:creationId xmlns:a16="http://schemas.microsoft.com/office/drawing/2014/main" id="{834E7D02-D0AE-BEE2-25C7-434991068214}"/>
              </a:ext>
            </a:extLst>
          </p:cNvPr>
          <p:cNvSpPr>
            <a:spLocks noGrp="1"/>
          </p:cNvSpPr>
          <p:nvPr>
            <p:ph type="body" idx="1"/>
          </p:nvPr>
        </p:nvSpPr>
        <p:spPr>
          <a:xfrm>
            <a:off x="646113" y="1173163"/>
            <a:ext cx="3868737" cy="369887"/>
          </a:xfrm>
          <a:solidFill>
            <a:schemeClr val="accent2">
              <a:lumMod val="40000"/>
              <a:lumOff val="60000"/>
            </a:schemeClr>
          </a:solidFill>
        </p:spPr>
        <p:txBody>
          <a:bodyPr/>
          <a:lstStyle/>
          <a:p>
            <a:pPr eaLnBrk="1" hangingPunct="1">
              <a:defRPr/>
            </a:pPr>
            <a:r>
              <a:rPr lang="fr-CA" dirty="0"/>
              <a:t>Value-</a:t>
            </a:r>
            <a:r>
              <a:rPr lang="fr-CA" dirty="0" err="1"/>
              <a:t>add</a:t>
            </a:r>
            <a:endParaRPr lang="fr-CA" dirty="0"/>
          </a:p>
        </p:txBody>
      </p:sp>
      <p:sp>
        <p:nvSpPr>
          <p:cNvPr id="10" name="コンテンツ プレースホルダー 3">
            <a:extLst>
              <a:ext uri="{FF2B5EF4-FFF2-40B4-BE49-F238E27FC236}">
                <a16:creationId xmlns:a16="http://schemas.microsoft.com/office/drawing/2014/main" id="{6A887C7F-AC81-E0C8-C6CE-709BB2BB576D}"/>
              </a:ext>
            </a:extLst>
          </p:cNvPr>
          <p:cNvSpPr>
            <a:spLocks noGrp="1"/>
          </p:cNvSpPr>
          <p:nvPr>
            <p:ph sz="half" idx="2"/>
          </p:nvPr>
        </p:nvSpPr>
        <p:spPr>
          <a:xfrm>
            <a:off x="630238" y="1582738"/>
            <a:ext cx="3868737" cy="1784350"/>
          </a:xfrm>
          <a:solidFill>
            <a:schemeClr val="accent2">
              <a:lumMod val="40000"/>
              <a:lumOff val="60000"/>
            </a:schemeClr>
          </a:solidFill>
        </p:spPr>
        <p:txBody>
          <a:bodyPr rtlCol="0">
            <a:normAutofit fontScale="25000" lnSpcReduction="20000"/>
          </a:bodyPr>
          <a:lstStyle/>
          <a:p>
            <a:pPr marL="0" indent="0" eaLnBrk="1" fontAlgn="auto" hangingPunct="1">
              <a:spcAft>
                <a:spcPts val="0"/>
              </a:spcAft>
              <a:buFont typeface="Arial" panose="020B0604020202020204" pitchFamily="34" charset="0"/>
              <a:buNone/>
              <a:defRPr/>
            </a:pPr>
            <a:endParaRPr lang="en-ZA" sz="1200" i="1" dirty="0">
              <a:latin typeface="Verdana" panose="020B0604030504040204" pitchFamily="34" charset="0"/>
              <a:ea typeface="Verdana" panose="020B0604030504040204" pitchFamily="34" charset="0"/>
            </a:endParaRP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activities/focus areas for internal stakeholders  (negotiated with relevant stakeholders):</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of IEA publications in collaboration with IEA executive (ILO/IEA Checkpoints; Checkpoints on Agriculture; Healthcare; history</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of IEA technical committees, their activities, publications and events in collaboration with STP chair. Webinars will form an important part of this point.</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Profile and promote IEA networks and Societies, their activities, publications and events in collaboration with Chairs  of International Development and Development and Promotion</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of IEA awards (linked to the Congress as it draws closer) </a:t>
            </a:r>
          </a:p>
          <a:p>
            <a:pPr marL="0" indent="0" eaLnBrk="1" fontAlgn="auto" hangingPunct="1">
              <a:spcAft>
                <a:spcPts val="0"/>
              </a:spcAft>
              <a:buFont typeface="Arial" panose="020B0604020202020204" pitchFamily="34" charset="0"/>
              <a:buNone/>
              <a:defRPr/>
            </a:pPr>
            <a:endParaRPr lang="en-ZA" sz="1200" b="1" dirty="0">
              <a:solidFill>
                <a:srgbClr val="666666"/>
              </a:solidFill>
              <a:latin typeface="Verdana" panose="020B0604030504040204" pitchFamily="34" charset="0"/>
              <a:ea typeface="Verdana" panose="020B0604030504040204" pitchFamily="34" charset="0"/>
            </a:endParaRPr>
          </a:p>
          <a:p>
            <a:pPr marL="0" indent="0" eaLnBrk="1" fontAlgn="auto" hangingPunct="1">
              <a:spcAft>
                <a:spcPts val="0"/>
              </a:spcAft>
              <a:buFont typeface="Arial" panose="020B0604020202020204" pitchFamily="34" charset="0"/>
              <a:buNone/>
              <a:defRPr/>
            </a:pPr>
            <a:endParaRPr lang="en-ZA" sz="120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ja-JP" altLang="en-US" sz="1200" dirty="0">
              <a:latin typeface="Verdana" panose="020B0604030504040204" pitchFamily="34" charset="0"/>
            </a:endParaRPr>
          </a:p>
        </p:txBody>
      </p:sp>
      <p:sp>
        <p:nvSpPr>
          <p:cNvPr id="14341" name="Espace réservé du texte 3">
            <a:extLst>
              <a:ext uri="{FF2B5EF4-FFF2-40B4-BE49-F238E27FC236}">
                <a16:creationId xmlns:a16="http://schemas.microsoft.com/office/drawing/2014/main" id="{6A62DEFD-179E-6356-9878-1A9E096FC005}"/>
              </a:ext>
            </a:extLst>
          </p:cNvPr>
          <p:cNvSpPr>
            <a:spLocks noGrp="1" noChangeArrowheads="1"/>
          </p:cNvSpPr>
          <p:nvPr>
            <p:ph type="body" sz="quarter" idx="3"/>
          </p:nvPr>
        </p:nvSpPr>
        <p:spPr>
          <a:xfrm>
            <a:off x="4625975" y="1158875"/>
            <a:ext cx="3887788" cy="392113"/>
          </a:xfrm>
          <a:solidFill>
            <a:srgbClr val="66FF99"/>
          </a:solidFill>
        </p:spPr>
        <p:txBody>
          <a:bodyPr/>
          <a:lstStyle/>
          <a:p>
            <a:pPr eaLnBrk="1" hangingPunct="1"/>
            <a:r>
              <a:rPr lang="en-US" altLang="ja-JP"/>
              <a:t>Alignment with IEA Goals</a:t>
            </a:r>
            <a:endParaRPr lang="fr-CA" altLang="fr-FR">
              <a:ea typeface="メイリオ" panose="020B0604030504040204" pitchFamily="34" charset="-128"/>
            </a:endParaRPr>
          </a:p>
        </p:txBody>
      </p:sp>
      <p:sp>
        <p:nvSpPr>
          <p:cNvPr id="5" name="Espace réservé du contenu 4">
            <a:extLst>
              <a:ext uri="{FF2B5EF4-FFF2-40B4-BE49-F238E27FC236}">
                <a16:creationId xmlns:a16="http://schemas.microsoft.com/office/drawing/2014/main" id="{627B3079-7D8B-5701-ED34-98CE971DCE8E}"/>
              </a:ext>
            </a:extLst>
          </p:cNvPr>
          <p:cNvSpPr>
            <a:spLocks noGrp="1"/>
          </p:cNvSpPr>
          <p:nvPr>
            <p:ph sz="quarter" idx="4"/>
          </p:nvPr>
        </p:nvSpPr>
        <p:spPr>
          <a:xfrm>
            <a:off x="4629150" y="1582738"/>
            <a:ext cx="3887788" cy="1784350"/>
          </a:xfrm>
          <a:solidFill>
            <a:srgbClr val="66FF99"/>
          </a:solidFill>
        </p:spPr>
        <p:txBody>
          <a:bodyPr/>
          <a:lstStyle/>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develop more effective communication with and collaboration between federated societies.</a:t>
            </a:r>
          </a:p>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advance the science and practice of HFE at an international level.</a:t>
            </a:r>
          </a:p>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enhance the contribution of the HFE discipline to global society</a:t>
            </a:r>
          </a:p>
          <a:p>
            <a:pPr marL="0" indent="0" eaLnBrk="1" hangingPunct="1">
              <a:buFont typeface="Arial" panose="020B0604020202020204" pitchFamily="34" charset="0"/>
              <a:buNone/>
              <a:defRPr/>
            </a:pPr>
            <a:r>
              <a:rPr lang="en-ZA" sz="1200" dirty="0">
                <a:solidFill>
                  <a:srgbClr val="666666"/>
                </a:solidFill>
                <a:latin typeface="Verdana" panose="020B0604030504040204" pitchFamily="34" charset="0"/>
                <a:ea typeface="Verdana" panose="020B0604030504040204" pitchFamily="34" charset="0"/>
              </a:rPr>
              <a:t>[</a:t>
            </a:r>
            <a:r>
              <a:rPr lang="en-ZA" sz="1200" i="1" dirty="0">
                <a:solidFill>
                  <a:srgbClr val="666666"/>
                </a:solidFill>
                <a:latin typeface="Verdana" panose="020B0604030504040204" pitchFamily="34" charset="0"/>
                <a:ea typeface="Verdana" panose="020B0604030504040204" pitchFamily="34" charset="0"/>
              </a:rPr>
              <a:t>or 7 </a:t>
            </a:r>
            <a:r>
              <a:rPr lang="en-ZA" sz="1200" u="sng" dirty="0">
                <a:solidFill>
                  <a:srgbClr val="666666"/>
                </a:solidFill>
                <a:latin typeface="Verdana" panose="020B0604030504040204" pitchFamily="34" charset="0"/>
                <a:ea typeface="Verdana" panose="020B0604030504040204" pitchFamily="34" charset="0"/>
              </a:rPr>
              <a:t>strategic policies]</a:t>
            </a:r>
          </a:p>
          <a:p>
            <a:pPr eaLnBrk="1" hangingPunct="1">
              <a:defRPr/>
            </a:pPr>
            <a:endParaRPr lang="fr-CA" sz="1200" dirty="0"/>
          </a:p>
        </p:txBody>
      </p:sp>
      <p:sp>
        <p:nvSpPr>
          <p:cNvPr id="14343" name="Espace réservé du texte 2">
            <a:extLst>
              <a:ext uri="{FF2B5EF4-FFF2-40B4-BE49-F238E27FC236}">
                <a16:creationId xmlns:a16="http://schemas.microsoft.com/office/drawing/2014/main" id="{6666C59F-6F69-EDA1-2841-6A74E5FBE71A}"/>
              </a:ext>
            </a:extLst>
          </p:cNvPr>
          <p:cNvSpPr txBox="1">
            <a:spLocks noChangeArrowheads="1"/>
          </p:cNvSpPr>
          <p:nvPr/>
        </p:nvSpPr>
        <p:spPr bwMode="auto">
          <a:xfrm>
            <a:off x="646113" y="3502025"/>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a:t>Stakeholder Needs to be met</a:t>
            </a:r>
          </a:p>
        </p:txBody>
      </p:sp>
      <p:sp>
        <p:nvSpPr>
          <p:cNvPr id="14344" name="コンテンツ プレースホルダー 3">
            <a:extLst>
              <a:ext uri="{FF2B5EF4-FFF2-40B4-BE49-F238E27FC236}">
                <a16:creationId xmlns:a16="http://schemas.microsoft.com/office/drawing/2014/main" id="{6BB7EF3E-C57A-840D-ADF9-5D05217342FE}"/>
              </a:ext>
            </a:extLst>
          </p:cNvPr>
          <p:cNvSpPr txBox="1">
            <a:spLocks noChangeArrowheads="1"/>
          </p:cNvSpPr>
          <p:nvPr/>
        </p:nvSpPr>
        <p:spPr bwMode="auto">
          <a:xfrm>
            <a:off x="630238" y="3957638"/>
            <a:ext cx="3868737" cy="747712"/>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Tx/>
              <a:buChar char="-"/>
            </a:pPr>
            <a:r>
              <a:rPr lang="en-ZA" altLang="ja-JP" sz="1600" i="1">
                <a:latin typeface="Verdana" panose="020B0604030504040204" pitchFamily="34" charset="0"/>
              </a:rPr>
              <a:t>Technical Committee Chairs </a:t>
            </a:r>
          </a:p>
          <a:p>
            <a:pPr eaLnBrk="1" hangingPunct="1">
              <a:buFontTx/>
              <a:buChar char="-"/>
            </a:pPr>
            <a:r>
              <a:rPr lang="en-ZA" altLang="ja-JP" sz="1600" i="1">
                <a:latin typeface="Verdana" panose="020B0604030504040204" pitchFamily="34" charset="0"/>
              </a:rPr>
              <a:t>IEA EC</a:t>
            </a:r>
            <a:endParaRPr lang="ja-JP" altLang="en-US" sz="1600">
              <a:latin typeface="Verdana" panose="020B0604030504040204" pitchFamily="34" charset="0"/>
            </a:endParaRPr>
          </a:p>
        </p:txBody>
      </p:sp>
      <p:sp>
        <p:nvSpPr>
          <p:cNvPr id="14345" name="Espace réservé du texte 3">
            <a:extLst>
              <a:ext uri="{FF2B5EF4-FFF2-40B4-BE49-F238E27FC236}">
                <a16:creationId xmlns:a16="http://schemas.microsoft.com/office/drawing/2014/main" id="{A8A8E5F9-0C28-64E0-5AAD-488743698F32}"/>
              </a:ext>
            </a:extLst>
          </p:cNvPr>
          <p:cNvSpPr txBox="1">
            <a:spLocks noChangeArrowheads="1"/>
          </p:cNvSpPr>
          <p:nvPr/>
        </p:nvSpPr>
        <p:spPr bwMode="auto">
          <a:xfrm>
            <a:off x="4625975" y="3516313"/>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a:t>Project outline including status </a:t>
            </a:r>
          </a:p>
        </p:txBody>
      </p:sp>
      <p:sp>
        <p:nvSpPr>
          <p:cNvPr id="9" name="Espace réservé du contenu 4">
            <a:extLst>
              <a:ext uri="{FF2B5EF4-FFF2-40B4-BE49-F238E27FC236}">
                <a16:creationId xmlns:a16="http://schemas.microsoft.com/office/drawing/2014/main" id="{688E5193-8FC3-986A-E387-0A4E0B3FFBED}"/>
              </a:ext>
            </a:extLst>
          </p:cNvPr>
          <p:cNvSpPr txBox="1">
            <a:spLocks/>
          </p:cNvSpPr>
          <p:nvPr/>
        </p:nvSpPr>
        <p:spPr bwMode="auto">
          <a:xfrm>
            <a:off x="4625975" y="3957638"/>
            <a:ext cx="3887788" cy="747712"/>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eaLnBrk="1" hangingPunct="1">
              <a:defRPr/>
            </a:pPr>
            <a:r>
              <a:rPr lang="fr-CA" sz="1800" dirty="0" err="1"/>
              <a:t>Milestones</a:t>
            </a:r>
            <a:r>
              <a:rPr lang="fr-CA" sz="1800" dirty="0"/>
              <a:t> in Progress. </a:t>
            </a:r>
            <a:r>
              <a:rPr lang="fr-CA" sz="1800" dirty="0" err="1"/>
              <a:t>Development</a:t>
            </a:r>
            <a:r>
              <a:rPr lang="fr-CA" sz="1800" dirty="0"/>
              <a:t> of new </a:t>
            </a:r>
            <a:r>
              <a:rPr lang="fr-CA" sz="1800" dirty="0" err="1"/>
              <a:t>Comms</a:t>
            </a:r>
            <a:r>
              <a:rPr lang="fr-CA" sz="1800" dirty="0"/>
              <a:t> </a:t>
            </a:r>
            <a:r>
              <a:rPr lang="fr-CA" sz="1800" dirty="0" err="1"/>
              <a:t>strategy</a:t>
            </a:r>
            <a:r>
              <a:rPr lang="fr-CA" sz="1800" dirty="0"/>
              <a:t> </a:t>
            </a:r>
            <a:r>
              <a:rPr lang="fr-CA" sz="1800" dirty="0" err="1"/>
              <a:t>policiy</a:t>
            </a:r>
            <a:r>
              <a:rPr lang="fr-CA" sz="1800" dirty="0"/>
              <a:t>.</a:t>
            </a:r>
          </a:p>
          <a:p>
            <a:pPr marL="0" indent="0" eaLnBrk="1" hangingPunct="1">
              <a:buFont typeface="Arial" panose="020B0604020202020204" pitchFamily="34" charset="0"/>
              <a:buNone/>
              <a:defRPr/>
            </a:pPr>
            <a:endParaRPr lang="fr-CA"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a:extLst>
              <a:ext uri="{FF2B5EF4-FFF2-40B4-BE49-F238E27FC236}">
                <a16:creationId xmlns:a16="http://schemas.microsoft.com/office/drawing/2014/main" id="{0C1DEF34-7E6A-B0BD-A707-B99EEA6CBB91}"/>
              </a:ext>
            </a:extLst>
          </p:cNvPr>
          <p:cNvSpPr>
            <a:spLocks noGrp="1" noChangeArrowheads="1"/>
          </p:cNvSpPr>
          <p:nvPr>
            <p:ph type="title"/>
          </p:nvPr>
        </p:nvSpPr>
        <p:spPr>
          <a:xfrm>
            <a:off x="630238" y="304800"/>
            <a:ext cx="7886700" cy="1104900"/>
          </a:xfrm>
        </p:spPr>
        <p:txBody>
          <a:bodyPr/>
          <a:lstStyle/>
          <a:p>
            <a:pPr algn="ctr" eaLnBrk="1" hangingPunct="1"/>
            <a:r>
              <a:rPr lang="fr-CA" altLang="fr-FR"/>
              <a:t>Event Calendar</a:t>
            </a:r>
          </a:p>
        </p:txBody>
      </p:sp>
      <p:sp>
        <p:nvSpPr>
          <p:cNvPr id="3" name="Espace réservé du texte 2">
            <a:extLst>
              <a:ext uri="{FF2B5EF4-FFF2-40B4-BE49-F238E27FC236}">
                <a16:creationId xmlns:a16="http://schemas.microsoft.com/office/drawing/2014/main" id="{55BBEB9F-01A4-DBA6-A743-8D27F1CC6249}"/>
              </a:ext>
            </a:extLst>
          </p:cNvPr>
          <p:cNvSpPr>
            <a:spLocks noGrp="1"/>
          </p:cNvSpPr>
          <p:nvPr>
            <p:ph type="body" idx="1"/>
          </p:nvPr>
        </p:nvSpPr>
        <p:spPr>
          <a:xfrm>
            <a:off x="646113" y="1173163"/>
            <a:ext cx="3868737" cy="369887"/>
          </a:xfrm>
          <a:solidFill>
            <a:schemeClr val="accent2">
              <a:lumMod val="40000"/>
              <a:lumOff val="60000"/>
            </a:schemeClr>
          </a:solidFill>
        </p:spPr>
        <p:txBody>
          <a:bodyPr/>
          <a:lstStyle/>
          <a:p>
            <a:pPr eaLnBrk="1" hangingPunct="1">
              <a:defRPr/>
            </a:pPr>
            <a:r>
              <a:rPr lang="fr-CA" dirty="0"/>
              <a:t>Value-</a:t>
            </a:r>
            <a:r>
              <a:rPr lang="fr-CA" dirty="0" err="1"/>
              <a:t>add</a:t>
            </a:r>
            <a:endParaRPr lang="fr-CA" dirty="0"/>
          </a:p>
        </p:txBody>
      </p:sp>
      <p:sp>
        <p:nvSpPr>
          <p:cNvPr id="10" name="コンテンツ プレースホルダー 3">
            <a:extLst>
              <a:ext uri="{FF2B5EF4-FFF2-40B4-BE49-F238E27FC236}">
                <a16:creationId xmlns:a16="http://schemas.microsoft.com/office/drawing/2014/main" id="{5A87A25D-EB4B-9CF6-F9F4-BF7CDA2DB036}"/>
              </a:ext>
            </a:extLst>
          </p:cNvPr>
          <p:cNvSpPr>
            <a:spLocks noGrp="1"/>
          </p:cNvSpPr>
          <p:nvPr>
            <p:ph sz="half" idx="2"/>
          </p:nvPr>
        </p:nvSpPr>
        <p:spPr>
          <a:xfrm>
            <a:off x="630238" y="1582738"/>
            <a:ext cx="3868737" cy="1784350"/>
          </a:xfrm>
          <a:solidFill>
            <a:schemeClr val="accent2">
              <a:lumMod val="40000"/>
              <a:lumOff val="60000"/>
            </a:schemeClr>
          </a:solidFill>
        </p:spPr>
        <p:txBody>
          <a:bodyPr rtlCol="0">
            <a:normAutofit fontScale="25000" lnSpcReduction="20000"/>
          </a:bodyPr>
          <a:lstStyle/>
          <a:p>
            <a:pPr marL="0" indent="0" eaLnBrk="1" fontAlgn="auto" hangingPunct="1">
              <a:spcAft>
                <a:spcPts val="0"/>
              </a:spcAft>
              <a:buFont typeface="Arial" panose="020B0604020202020204" pitchFamily="34" charset="0"/>
              <a:buNone/>
              <a:defRPr/>
            </a:pPr>
            <a:endParaRPr lang="en-ZA" sz="1200" i="1" dirty="0">
              <a:latin typeface="Verdana" panose="020B0604030504040204" pitchFamily="34" charset="0"/>
              <a:ea typeface="Verdana" panose="020B0604030504040204" pitchFamily="34" charset="0"/>
            </a:endParaRP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activities/focus areas for internal stakeholders  (negotiated with relevant stakeholders):</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of IEA publications in collaboration with IEA executive (ILO/IEA Checkpoints; Checkpoints on Agriculture; Healthcare; history</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of IEA technical committees, their activities, publications and events in collaboration with STP chair. Webinars will form an important part of this point.</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Profile and promote IEA networks and Societies, their activities, publications and events in collaboration with Chairs  of International Development and Development and Promotion</a:t>
            </a:r>
          </a:p>
          <a:p>
            <a:pPr marL="0" indent="0" eaLnBrk="1" fontAlgn="auto" hangingPunct="1">
              <a:spcAft>
                <a:spcPts val="0"/>
              </a:spcAft>
              <a:buFont typeface="Arial" panose="020B0604020202020204" pitchFamily="34" charset="0"/>
              <a:buNone/>
              <a:defRPr/>
            </a:pPr>
            <a:r>
              <a:rPr lang="en-US" sz="3200" b="1" dirty="0">
                <a:solidFill>
                  <a:srgbClr val="666666"/>
                </a:solidFill>
                <a:latin typeface="Verdana" panose="020B0604030504040204" pitchFamily="34" charset="0"/>
                <a:ea typeface="Verdana" panose="020B0604030504040204" pitchFamily="34" charset="0"/>
              </a:rPr>
              <a:t>Promotion of IEA awards (linked to the Congress as it draws closer) </a:t>
            </a:r>
          </a:p>
          <a:p>
            <a:pPr marL="0" indent="0" eaLnBrk="1" fontAlgn="auto" hangingPunct="1">
              <a:spcAft>
                <a:spcPts val="0"/>
              </a:spcAft>
              <a:buFont typeface="Arial" panose="020B0604020202020204" pitchFamily="34" charset="0"/>
              <a:buNone/>
              <a:defRPr/>
            </a:pPr>
            <a:endParaRPr lang="en-ZA" sz="1200" b="1" dirty="0">
              <a:solidFill>
                <a:srgbClr val="666666"/>
              </a:solidFill>
              <a:latin typeface="Verdana" panose="020B0604030504040204" pitchFamily="34" charset="0"/>
              <a:ea typeface="Verdana" panose="020B0604030504040204" pitchFamily="34" charset="0"/>
            </a:endParaRPr>
          </a:p>
          <a:p>
            <a:pPr marL="0" indent="0" eaLnBrk="1" fontAlgn="auto" hangingPunct="1">
              <a:spcAft>
                <a:spcPts val="0"/>
              </a:spcAft>
              <a:buFont typeface="Arial" panose="020B0604020202020204" pitchFamily="34" charset="0"/>
              <a:buNone/>
              <a:defRPr/>
            </a:pPr>
            <a:endParaRPr lang="en-ZA" sz="120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ja-JP" altLang="en-US" sz="1200" dirty="0">
              <a:latin typeface="Verdana" panose="020B0604030504040204" pitchFamily="34" charset="0"/>
            </a:endParaRPr>
          </a:p>
        </p:txBody>
      </p:sp>
      <p:sp>
        <p:nvSpPr>
          <p:cNvPr id="16389" name="Espace réservé du texte 3">
            <a:extLst>
              <a:ext uri="{FF2B5EF4-FFF2-40B4-BE49-F238E27FC236}">
                <a16:creationId xmlns:a16="http://schemas.microsoft.com/office/drawing/2014/main" id="{02FFF7A6-79F1-642A-178E-135C589A6EC5}"/>
              </a:ext>
            </a:extLst>
          </p:cNvPr>
          <p:cNvSpPr>
            <a:spLocks noGrp="1" noChangeArrowheads="1"/>
          </p:cNvSpPr>
          <p:nvPr>
            <p:ph type="body" sz="quarter" idx="3"/>
          </p:nvPr>
        </p:nvSpPr>
        <p:spPr>
          <a:xfrm>
            <a:off x="4625975" y="1158875"/>
            <a:ext cx="3887788" cy="392113"/>
          </a:xfrm>
          <a:solidFill>
            <a:srgbClr val="66FF99"/>
          </a:solidFill>
        </p:spPr>
        <p:txBody>
          <a:bodyPr/>
          <a:lstStyle/>
          <a:p>
            <a:pPr eaLnBrk="1" hangingPunct="1"/>
            <a:r>
              <a:rPr lang="en-US" altLang="ja-JP"/>
              <a:t>Alignment with IEA Goals</a:t>
            </a:r>
            <a:endParaRPr lang="fr-CA" altLang="fr-FR">
              <a:ea typeface="メイリオ" panose="020B0604030504040204" pitchFamily="34" charset="-128"/>
            </a:endParaRPr>
          </a:p>
        </p:txBody>
      </p:sp>
      <p:sp>
        <p:nvSpPr>
          <p:cNvPr id="5" name="Espace réservé du contenu 4">
            <a:extLst>
              <a:ext uri="{FF2B5EF4-FFF2-40B4-BE49-F238E27FC236}">
                <a16:creationId xmlns:a16="http://schemas.microsoft.com/office/drawing/2014/main" id="{562FA6CC-50C3-1B35-72F9-E8F71D5FD47E}"/>
              </a:ext>
            </a:extLst>
          </p:cNvPr>
          <p:cNvSpPr>
            <a:spLocks noGrp="1"/>
          </p:cNvSpPr>
          <p:nvPr>
            <p:ph sz="quarter" idx="4"/>
          </p:nvPr>
        </p:nvSpPr>
        <p:spPr>
          <a:xfrm>
            <a:off x="4629150" y="1582738"/>
            <a:ext cx="3887788" cy="1784350"/>
          </a:xfrm>
          <a:solidFill>
            <a:srgbClr val="66FF99"/>
          </a:solidFill>
        </p:spPr>
        <p:txBody>
          <a:bodyPr/>
          <a:lstStyle/>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develop more effective communication of events in the website page</a:t>
            </a:r>
          </a:p>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advance the science and practice of HFE at an international level.</a:t>
            </a:r>
          </a:p>
          <a:p>
            <a:pPr eaLnBrk="1" fontAlgn="auto" hangingPunct="1">
              <a:spcAft>
                <a:spcPts val="0"/>
              </a:spcAft>
              <a:defRPr/>
            </a:pPr>
            <a:r>
              <a:rPr lang="en-ZA" sz="1200" dirty="0">
                <a:solidFill>
                  <a:schemeClr val="accent1">
                    <a:lumMod val="75000"/>
                  </a:schemeClr>
                </a:solidFill>
                <a:latin typeface="Verdana" panose="020B0604030504040204" pitchFamily="34" charset="0"/>
                <a:ea typeface="Verdana" panose="020B0604030504040204" pitchFamily="34" charset="0"/>
              </a:rPr>
              <a:t>To enhance the contribution of the HFE discipline to global society</a:t>
            </a:r>
          </a:p>
          <a:p>
            <a:pPr marL="0" indent="0" eaLnBrk="1" hangingPunct="1">
              <a:buFont typeface="Arial" panose="020B0604020202020204" pitchFamily="34" charset="0"/>
              <a:buNone/>
              <a:defRPr/>
            </a:pPr>
            <a:r>
              <a:rPr lang="en-ZA" sz="1200" dirty="0">
                <a:solidFill>
                  <a:srgbClr val="666666"/>
                </a:solidFill>
                <a:latin typeface="Verdana" panose="020B0604030504040204" pitchFamily="34" charset="0"/>
                <a:ea typeface="Verdana" panose="020B0604030504040204" pitchFamily="34" charset="0"/>
              </a:rPr>
              <a:t>[</a:t>
            </a:r>
            <a:r>
              <a:rPr lang="en-ZA" sz="1200" i="1" dirty="0">
                <a:solidFill>
                  <a:srgbClr val="666666"/>
                </a:solidFill>
                <a:latin typeface="Verdana" panose="020B0604030504040204" pitchFamily="34" charset="0"/>
                <a:ea typeface="Verdana" panose="020B0604030504040204" pitchFamily="34" charset="0"/>
              </a:rPr>
              <a:t>or 7 </a:t>
            </a:r>
            <a:r>
              <a:rPr lang="en-ZA" sz="1200" u="sng" dirty="0">
                <a:solidFill>
                  <a:srgbClr val="666666"/>
                </a:solidFill>
                <a:latin typeface="Verdana" panose="020B0604030504040204" pitchFamily="34" charset="0"/>
                <a:ea typeface="Verdana" panose="020B0604030504040204" pitchFamily="34" charset="0"/>
              </a:rPr>
              <a:t>strategic policies]</a:t>
            </a:r>
          </a:p>
          <a:p>
            <a:pPr eaLnBrk="1" hangingPunct="1">
              <a:defRPr/>
            </a:pPr>
            <a:endParaRPr lang="fr-CA" sz="1200" dirty="0"/>
          </a:p>
        </p:txBody>
      </p:sp>
      <p:sp>
        <p:nvSpPr>
          <p:cNvPr id="16391" name="Espace réservé du texte 2">
            <a:extLst>
              <a:ext uri="{FF2B5EF4-FFF2-40B4-BE49-F238E27FC236}">
                <a16:creationId xmlns:a16="http://schemas.microsoft.com/office/drawing/2014/main" id="{F316A2A4-6DDB-D3AD-26CA-A7A42DB4CD1C}"/>
              </a:ext>
            </a:extLst>
          </p:cNvPr>
          <p:cNvSpPr txBox="1">
            <a:spLocks noChangeArrowheads="1"/>
          </p:cNvSpPr>
          <p:nvPr/>
        </p:nvSpPr>
        <p:spPr bwMode="auto">
          <a:xfrm>
            <a:off x="646113" y="3502025"/>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a:t>Stakeholder Needs to be met</a:t>
            </a:r>
          </a:p>
        </p:txBody>
      </p:sp>
      <p:sp>
        <p:nvSpPr>
          <p:cNvPr id="16392" name="コンテンツ プレースホルダー 3">
            <a:extLst>
              <a:ext uri="{FF2B5EF4-FFF2-40B4-BE49-F238E27FC236}">
                <a16:creationId xmlns:a16="http://schemas.microsoft.com/office/drawing/2014/main" id="{3E457A71-0F5C-8E57-FEFA-C5A45AD6D3C7}"/>
              </a:ext>
            </a:extLst>
          </p:cNvPr>
          <p:cNvSpPr txBox="1">
            <a:spLocks noChangeArrowheads="1"/>
          </p:cNvSpPr>
          <p:nvPr/>
        </p:nvSpPr>
        <p:spPr bwMode="auto">
          <a:xfrm>
            <a:off x="630238" y="3957638"/>
            <a:ext cx="3868737" cy="747712"/>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Tx/>
              <a:buChar char="-"/>
            </a:pPr>
            <a:r>
              <a:rPr lang="en-ZA" altLang="ja-JP" sz="1600" i="1">
                <a:latin typeface="Verdana" panose="020B0604030504040204" pitchFamily="34" charset="0"/>
              </a:rPr>
              <a:t>Technical Committee Chairs </a:t>
            </a:r>
          </a:p>
          <a:p>
            <a:pPr eaLnBrk="1" hangingPunct="1">
              <a:buFontTx/>
              <a:buChar char="-"/>
            </a:pPr>
            <a:r>
              <a:rPr lang="en-ZA" altLang="ja-JP" sz="1600" i="1">
                <a:latin typeface="Verdana" panose="020B0604030504040204" pitchFamily="34" charset="0"/>
              </a:rPr>
              <a:t>IEA EC</a:t>
            </a:r>
            <a:endParaRPr lang="ja-JP" altLang="en-US" sz="1600">
              <a:latin typeface="Verdana" panose="020B0604030504040204" pitchFamily="34" charset="0"/>
            </a:endParaRPr>
          </a:p>
        </p:txBody>
      </p:sp>
      <p:sp>
        <p:nvSpPr>
          <p:cNvPr id="16393" name="Espace réservé du texte 3">
            <a:extLst>
              <a:ext uri="{FF2B5EF4-FFF2-40B4-BE49-F238E27FC236}">
                <a16:creationId xmlns:a16="http://schemas.microsoft.com/office/drawing/2014/main" id="{D6DE9315-7182-EB96-FCC9-869BB8D06AEF}"/>
              </a:ext>
            </a:extLst>
          </p:cNvPr>
          <p:cNvSpPr txBox="1">
            <a:spLocks noChangeArrowheads="1"/>
          </p:cNvSpPr>
          <p:nvPr/>
        </p:nvSpPr>
        <p:spPr bwMode="auto">
          <a:xfrm>
            <a:off x="4625975" y="3516313"/>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a:t>Project outline including status </a:t>
            </a:r>
          </a:p>
        </p:txBody>
      </p:sp>
      <p:sp>
        <p:nvSpPr>
          <p:cNvPr id="9" name="Espace réservé du contenu 4">
            <a:extLst>
              <a:ext uri="{FF2B5EF4-FFF2-40B4-BE49-F238E27FC236}">
                <a16:creationId xmlns:a16="http://schemas.microsoft.com/office/drawing/2014/main" id="{16DD2B69-4298-40F6-7EC2-A0D839E21497}"/>
              </a:ext>
            </a:extLst>
          </p:cNvPr>
          <p:cNvSpPr txBox="1">
            <a:spLocks/>
          </p:cNvSpPr>
          <p:nvPr/>
        </p:nvSpPr>
        <p:spPr bwMode="auto">
          <a:xfrm>
            <a:off x="4625975" y="3957638"/>
            <a:ext cx="3887788" cy="687387"/>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eaLnBrk="1" hangingPunct="1">
              <a:defRPr/>
            </a:pPr>
            <a:r>
              <a:rPr lang="fr-CA" sz="1800" dirty="0" err="1"/>
              <a:t>Elements</a:t>
            </a:r>
            <a:r>
              <a:rPr lang="fr-CA" sz="1800" dirty="0"/>
              <a:t>; </a:t>
            </a:r>
            <a:r>
              <a:rPr lang="fr-CA" sz="1800" dirty="0" err="1"/>
              <a:t>milestones</a:t>
            </a:r>
            <a:r>
              <a:rPr lang="fr-CA" sz="1800" dirty="0"/>
              <a:t> in Progress</a:t>
            </a:r>
          </a:p>
          <a:p>
            <a:pPr marL="0" indent="0" eaLnBrk="1" hangingPunct="1">
              <a:buFont typeface="Arial" panose="020B0604020202020204" pitchFamily="34" charset="0"/>
              <a:buNone/>
              <a:defRPr/>
            </a:pPr>
            <a:endParaRPr lang="fr-CA"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uadroTexto 8">
            <a:extLst>
              <a:ext uri="{FF2B5EF4-FFF2-40B4-BE49-F238E27FC236}">
                <a16:creationId xmlns:a16="http://schemas.microsoft.com/office/drawing/2014/main" id="{5A0D9E79-B0E1-2C46-C598-9960284372E8}"/>
              </a:ext>
            </a:extLst>
          </p:cNvPr>
          <p:cNvSpPr txBox="1">
            <a:spLocks noChangeArrowheads="1"/>
          </p:cNvSpPr>
          <p:nvPr/>
        </p:nvSpPr>
        <p:spPr bwMode="auto">
          <a:xfrm>
            <a:off x="509588" y="342900"/>
            <a:ext cx="8467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algn="ctr"/>
            <a:r>
              <a:rPr lang="en-US" altLang="es-AR" b="1"/>
              <a:t>New Website Event Calendar</a:t>
            </a:r>
            <a:endParaRPr lang="es-AR" altLang="es-AR" b="1"/>
          </a:p>
        </p:txBody>
      </p:sp>
      <p:pic>
        <p:nvPicPr>
          <p:cNvPr id="18435" name="Imagen 3">
            <a:extLst>
              <a:ext uri="{FF2B5EF4-FFF2-40B4-BE49-F238E27FC236}">
                <a16:creationId xmlns:a16="http://schemas.microsoft.com/office/drawing/2014/main" id="{8F3676A3-E5A3-7E73-F1AD-85BDAAA69A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187" t="15001" r="32709" b="5740"/>
          <a:stretch>
            <a:fillRect/>
          </a:stretch>
        </p:blipFill>
        <p:spPr bwMode="auto">
          <a:xfrm>
            <a:off x="2033588" y="712788"/>
            <a:ext cx="5743575" cy="464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n 1">
            <a:extLst>
              <a:ext uri="{FF2B5EF4-FFF2-40B4-BE49-F238E27FC236}">
                <a16:creationId xmlns:a16="http://schemas.microsoft.com/office/drawing/2014/main" id="{CB52FA87-B09C-9FB6-582B-0E3391DA07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4425" y="3540125"/>
            <a:ext cx="14331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ángulo 2">
            <a:extLst>
              <a:ext uri="{FF2B5EF4-FFF2-40B4-BE49-F238E27FC236}">
                <a16:creationId xmlns:a16="http://schemas.microsoft.com/office/drawing/2014/main" id="{9491C54E-C0AB-47C9-01E3-83AC8FAB6BA7}"/>
              </a:ext>
            </a:extLst>
          </p:cNvPr>
          <p:cNvSpPr/>
          <p:nvPr/>
        </p:nvSpPr>
        <p:spPr>
          <a:xfrm>
            <a:off x="2845963" y="1314451"/>
            <a:ext cx="4080734" cy="1107996"/>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pPr algn="ctr">
              <a:defRPr/>
            </a:pPr>
            <a:r>
              <a:rPr lang="es-MX" sz="6600" b="1" dirty="0" err="1">
                <a:ln/>
                <a:solidFill>
                  <a:schemeClr val="accent4"/>
                </a:solidFill>
              </a:rPr>
              <a:t>Thank</a:t>
            </a:r>
            <a:r>
              <a:rPr lang="es-MX" sz="6600" b="1" dirty="0">
                <a:ln/>
                <a:solidFill>
                  <a:schemeClr val="accent4"/>
                </a:solidFill>
              </a:rPr>
              <a:t> </a:t>
            </a:r>
            <a:r>
              <a:rPr lang="es-MX" sz="6600" b="1" dirty="0" err="1">
                <a:ln/>
                <a:solidFill>
                  <a:schemeClr val="accent4"/>
                </a:solidFill>
              </a:rPr>
              <a:t>You</a:t>
            </a:r>
            <a:r>
              <a:rPr lang="es-MX" sz="6600" b="1" dirty="0">
                <a:ln/>
                <a:solidFill>
                  <a:schemeClr val="accent4"/>
                </a:solidFill>
              </a:rPr>
              <a:t>!</a:t>
            </a:r>
          </a:p>
        </p:txBody>
      </p:sp>
      <p:sp>
        <p:nvSpPr>
          <p:cNvPr id="4" name="Rectángulo 3">
            <a:extLst>
              <a:ext uri="{FF2B5EF4-FFF2-40B4-BE49-F238E27FC236}">
                <a16:creationId xmlns:a16="http://schemas.microsoft.com/office/drawing/2014/main" id="{A60D2B9C-D298-32D4-FBCA-D635B718435D}"/>
              </a:ext>
            </a:extLst>
          </p:cNvPr>
          <p:cNvSpPr/>
          <p:nvPr/>
        </p:nvSpPr>
        <p:spPr>
          <a:xfrm>
            <a:off x="2463584" y="2828925"/>
            <a:ext cx="4845493" cy="461665"/>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pPr algn="ctr">
              <a:defRPr/>
            </a:pPr>
            <a:r>
              <a:rPr lang="es-MX" sz="2400" b="1" dirty="0" err="1">
                <a:ln/>
                <a:solidFill>
                  <a:srgbClr val="4F97B1"/>
                </a:solidFill>
              </a:rPr>
              <a:t>For</a:t>
            </a:r>
            <a:r>
              <a:rPr lang="es-MX" sz="2400" b="1" dirty="0">
                <a:ln/>
                <a:solidFill>
                  <a:srgbClr val="4F97B1"/>
                </a:solidFill>
              </a:rPr>
              <a:t> </a:t>
            </a:r>
            <a:r>
              <a:rPr lang="es-MX" sz="2400" b="1" dirty="0" err="1">
                <a:ln/>
                <a:solidFill>
                  <a:srgbClr val="4F97B1"/>
                </a:solidFill>
              </a:rPr>
              <a:t>sharing</a:t>
            </a:r>
            <a:r>
              <a:rPr lang="es-MX" sz="2400" b="1" dirty="0">
                <a:ln/>
                <a:solidFill>
                  <a:srgbClr val="4F97B1"/>
                </a:solidFill>
              </a:rPr>
              <a:t>, </a:t>
            </a:r>
            <a:r>
              <a:rPr lang="es-MX" sz="2400" b="1" dirty="0" err="1">
                <a:ln/>
                <a:solidFill>
                  <a:srgbClr val="4F97B1"/>
                </a:solidFill>
              </a:rPr>
              <a:t>plase</a:t>
            </a:r>
            <a:r>
              <a:rPr lang="es-MX" sz="2400" b="1" dirty="0">
                <a:ln/>
                <a:solidFill>
                  <a:srgbClr val="4F97B1"/>
                </a:solidFill>
              </a:rPr>
              <a:t> </a:t>
            </a:r>
            <a:r>
              <a:rPr lang="es-MX" sz="2400" b="1" dirty="0" err="1">
                <a:ln/>
                <a:solidFill>
                  <a:srgbClr val="4F97B1"/>
                </a:solidFill>
              </a:rPr>
              <a:t>send</a:t>
            </a:r>
            <a:r>
              <a:rPr lang="es-MX" sz="2400" b="1" dirty="0">
                <a:ln/>
                <a:solidFill>
                  <a:srgbClr val="4F97B1"/>
                </a:solidFill>
              </a:rPr>
              <a:t> </a:t>
            </a:r>
            <a:r>
              <a:rPr lang="es-MX" sz="2400" b="1" dirty="0" err="1">
                <a:ln/>
                <a:solidFill>
                  <a:srgbClr val="4F97B1"/>
                </a:solidFill>
              </a:rPr>
              <a:t>to</a:t>
            </a:r>
            <a:r>
              <a:rPr lang="es-MX" sz="2400" b="1" dirty="0">
                <a:ln/>
                <a:solidFill>
                  <a:srgbClr val="4F97B1"/>
                </a:solidFill>
              </a:rPr>
              <a:t> </a:t>
            </a:r>
            <a:r>
              <a:rPr lang="es-MX" sz="2400" b="1" dirty="0" err="1">
                <a:ln/>
                <a:solidFill>
                  <a:srgbClr val="4F97B1"/>
                </a:solidFill>
              </a:rPr>
              <a:t>this</a:t>
            </a:r>
            <a:r>
              <a:rPr lang="es-MX" sz="2400" b="1" dirty="0">
                <a:ln/>
                <a:solidFill>
                  <a:srgbClr val="4F97B1"/>
                </a:solidFill>
              </a:rPr>
              <a:t> email:</a:t>
            </a:r>
          </a:p>
        </p:txBody>
      </p:sp>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posed reporting structure for IEA 2024" id="{321020AC-1284-EB40-915E-3DD0204F01EB}" vid="{E2D9CD7B-EB96-7C43-8ED9-78636B0546E9}"/>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reporting structure for IEA 2024</Template>
  <TotalTime>1746</TotalTime>
  <Words>774</Words>
  <Application>Microsoft Office PowerPoint</Application>
  <PresentationFormat>Affichage à l'écran (16:10)</PresentationFormat>
  <Paragraphs>84</Paragraphs>
  <Slides>12</Slides>
  <Notes>4</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12</vt:i4>
      </vt:variant>
    </vt:vector>
  </HeadingPairs>
  <TitlesOfParts>
    <vt:vector size="19" baseType="lpstr">
      <vt:lpstr>Calibri</vt:lpstr>
      <vt:lpstr>メイリオ</vt:lpstr>
      <vt:lpstr>Arial</vt:lpstr>
      <vt:lpstr>Lato Black</vt:lpstr>
      <vt:lpstr>Yu Gothic</vt:lpstr>
      <vt:lpstr>Verdana</vt:lpstr>
      <vt:lpstr>Office テーマ</vt:lpstr>
      <vt:lpstr>Main projects of CPR committee</vt:lpstr>
      <vt:lpstr>IEA Social Media Platforms</vt:lpstr>
      <vt:lpstr>Présentation PowerPoint</vt:lpstr>
      <vt:lpstr>Présentation PowerPoint</vt:lpstr>
      <vt:lpstr>Présentation PowerPoint</vt:lpstr>
      <vt:lpstr>Présentation PowerPoint</vt:lpstr>
      <vt:lpstr>Présentation PowerPoint</vt:lpstr>
      <vt:lpstr>Présentation PowerPoint</vt:lpstr>
      <vt:lpstr>Improve Communications</vt:lpstr>
      <vt:lpstr>Event Calendar</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Nancy Black</dc:creator>
  <cp:lastModifiedBy>Nancy Black</cp:lastModifiedBy>
  <cp:revision>52</cp:revision>
  <dcterms:created xsi:type="dcterms:W3CDTF">2025-02-05T20:28:12Z</dcterms:created>
  <dcterms:modified xsi:type="dcterms:W3CDTF">2025-10-27T07:25:12Z</dcterms:modified>
</cp:coreProperties>
</file>