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18"/>
  </p:notesMasterIdLst>
  <p:handoutMasterIdLst>
    <p:handoutMasterId r:id="rId19"/>
  </p:handoutMasterIdLst>
  <p:sldIdLst>
    <p:sldId id="257" r:id="rId5"/>
    <p:sldId id="277" r:id="rId6"/>
    <p:sldId id="276" r:id="rId7"/>
    <p:sldId id="279" r:id="rId8"/>
    <p:sldId id="266" r:id="rId9"/>
    <p:sldId id="264" r:id="rId10"/>
    <p:sldId id="271" r:id="rId11"/>
    <p:sldId id="272" r:id="rId12"/>
    <p:sldId id="274" r:id="rId13"/>
    <p:sldId id="275" r:id="rId14"/>
    <p:sldId id="278" r:id="rId15"/>
    <p:sldId id="280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487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2D0315-853B-4AFE-8657-7E4174082868}" v="97" dt="2025-10-03T15:19:02.3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68" y="80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na Worthy" userId="efdd6e14-7e0e-4186-b937-c000e21fecb8" providerId="ADAL" clId="{4CC28096-36B7-4B10-B5C2-DF760B61526A}"/>
    <pc:docChg chg="undo custSel modSld sldOrd">
      <pc:chgData name="Tina Worthy" userId="efdd6e14-7e0e-4186-b937-c000e21fecb8" providerId="ADAL" clId="{4CC28096-36B7-4B10-B5C2-DF760B61526A}" dt="2025-09-29T08:51:21.362" v="832" actId="20577"/>
      <pc:docMkLst>
        <pc:docMk/>
      </pc:docMkLst>
      <pc:sldChg chg="modSp mod">
        <pc:chgData name="Tina Worthy" userId="efdd6e14-7e0e-4186-b937-c000e21fecb8" providerId="ADAL" clId="{4CC28096-36B7-4B10-B5C2-DF760B61526A}" dt="2025-09-10T10:07:21.622" v="263" actId="1076"/>
        <pc:sldMkLst>
          <pc:docMk/>
          <pc:sldMk cId="673698700" sldId="264"/>
        </pc:sldMkLst>
        <pc:picChg chg="mod">
          <ac:chgData name="Tina Worthy" userId="efdd6e14-7e0e-4186-b937-c000e21fecb8" providerId="ADAL" clId="{4CC28096-36B7-4B10-B5C2-DF760B61526A}" dt="2025-09-10T10:07:21.622" v="263" actId="1076"/>
          <ac:picMkLst>
            <pc:docMk/>
            <pc:sldMk cId="673698700" sldId="264"/>
            <ac:picMk id="7" creationId="{F430827F-AB8F-294C-F714-7CF83E03C568}"/>
          </ac:picMkLst>
        </pc:picChg>
      </pc:sldChg>
      <pc:sldChg chg="modSp mod">
        <pc:chgData name="Tina Worthy" userId="efdd6e14-7e0e-4186-b937-c000e21fecb8" providerId="ADAL" clId="{4CC28096-36B7-4B10-B5C2-DF760B61526A}" dt="2025-09-10T10:06:58.332" v="262" actId="1076"/>
        <pc:sldMkLst>
          <pc:docMk/>
          <pc:sldMk cId="2213967585" sldId="269"/>
        </pc:sldMkLst>
        <pc:spChg chg="mod">
          <ac:chgData name="Tina Worthy" userId="efdd6e14-7e0e-4186-b937-c000e21fecb8" providerId="ADAL" clId="{4CC28096-36B7-4B10-B5C2-DF760B61526A}" dt="2025-09-10T10:06:52.044" v="261" actId="20577"/>
          <ac:spMkLst>
            <pc:docMk/>
            <pc:sldMk cId="2213967585" sldId="269"/>
            <ac:spMk id="5" creationId="{8B2A25D7-84E0-9BAE-5195-5D96568D07F1}"/>
          </ac:spMkLst>
        </pc:spChg>
        <pc:picChg chg="mod">
          <ac:chgData name="Tina Worthy" userId="efdd6e14-7e0e-4186-b937-c000e21fecb8" providerId="ADAL" clId="{4CC28096-36B7-4B10-B5C2-DF760B61526A}" dt="2025-09-10T10:06:58.332" v="262" actId="1076"/>
          <ac:picMkLst>
            <pc:docMk/>
            <pc:sldMk cId="2213967585" sldId="269"/>
            <ac:picMk id="2" creationId="{FC58A4E1-FBBD-CC39-A4C2-96A070B4510D}"/>
          </ac:picMkLst>
        </pc:picChg>
      </pc:sldChg>
      <pc:sldChg chg="modSp mod">
        <pc:chgData name="Tina Worthy" userId="efdd6e14-7e0e-4186-b937-c000e21fecb8" providerId="ADAL" clId="{4CC28096-36B7-4B10-B5C2-DF760B61526A}" dt="2025-09-10T10:10:06.866" v="489" actId="20577"/>
        <pc:sldMkLst>
          <pc:docMk/>
          <pc:sldMk cId="4210028492" sldId="271"/>
        </pc:sldMkLst>
        <pc:spChg chg="mod">
          <ac:chgData name="Tina Worthy" userId="efdd6e14-7e0e-4186-b937-c000e21fecb8" providerId="ADAL" clId="{4CC28096-36B7-4B10-B5C2-DF760B61526A}" dt="2025-09-10T10:10:06.866" v="489" actId="20577"/>
          <ac:spMkLst>
            <pc:docMk/>
            <pc:sldMk cId="4210028492" sldId="271"/>
            <ac:spMk id="3" creationId="{A26F944C-251C-FB61-A830-1B050F857AAF}"/>
          </ac:spMkLst>
        </pc:spChg>
      </pc:sldChg>
      <pc:sldChg chg="modSp mod">
        <pc:chgData name="Tina Worthy" userId="efdd6e14-7e0e-4186-b937-c000e21fecb8" providerId="ADAL" clId="{4CC28096-36B7-4B10-B5C2-DF760B61526A}" dt="2025-09-10T10:10:24.165" v="493" actId="20577"/>
        <pc:sldMkLst>
          <pc:docMk/>
          <pc:sldMk cId="4044063828" sldId="272"/>
        </pc:sldMkLst>
        <pc:spChg chg="mod">
          <ac:chgData name="Tina Worthy" userId="efdd6e14-7e0e-4186-b937-c000e21fecb8" providerId="ADAL" clId="{4CC28096-36B7-4B10-B5C2-DF760B61526A}" dt="2025-09-10T10:10:24.165" v="493" actId="20577"/>
          <ac:spMkLst>
            <pc:docMk/>
            <pc:sldMk cId="4044063828" sldId="272"/>
            <ac:spMk id="3" creationId="{6BD03F1F-BCBD-D234-E7CC-4FFB86992F87}"/>
          </ac:spMkLst>
        </pc:spChg>
      </pc:sldChg>
      <pc:sldChg chg="modSp mod">
        <pc:chgData name="Tina Worthy" userId="efdd6e14-7e0e-4186-b937-c000e21fecb8" providerId="ADAL" clId="{4CC28096-36B7-4B10-B5C2-DF760B61526A}" dt="2025-09-10T10:12:41.892" v="534" actId="1076"/>
        <pc:sldMkLst>
          <pc:docMk/>
          <pc:sldMk cId="180362170" sldId="274"/>
        </pc:sldMkLst>
        <pc:spChg chg="mod">
          <ac:chgData name="Tina Worthy" userId="efdd6e14-7e0e-4186-b937-c000e21fecb8" providerId="ADAL" clId="{4CC28096-36B7-4B10-B5C2-DF760B61526A}" dt="2025-09-10T10:12:41.892" v="534" actId="1076"/>
          <ac:spMkLst>
            <pc:docMk/>
            <pc:sldMk cId="180362170" sldId="274"/>
            <ac:spMk id="3" creationId="{4FACECE6-B57F-447D-E924-BC56D6F22257}"/>
          </ac:spMkLst>
        </pc:spChg>
      </pc:sldChg>
      <pc:sldChg chg="modSp mod">
        <pc:chgData name="Tina Worthy" userId="efdd6e14-7e0e-4186-b937-c000e21fecb8" providerId="ADAL" clId="{4CC28096-36B7-4B10-B5C2-DF760B61526A}" dt="2025-09-10T10:13:14.229" v="541" actId="6549"/>
        <pc:sldMkLst>
          <pc:docMk/>
          <pc:sldMk cId="1019632330" sldId="275"/>
        </pc:sldMkLst>
        <pc:spChg chg="mod">
          <ac:chgData name="Tina Worthy" userId="efdd6e14-7e0e-4186-b937-c000e21fecb8" providerId="ADAL" clId="{4CC28096-36B7-4B10-B5C2-DF760B61526A}" dt="2025-09-10T10:13:14.229" v="541" actId="6549"/>
          <ac:spMkLst>
            <pc:docMk/>
            <pc:sldMk cId="1019632330" sldId="275"/>
            <ac:spMk id="3" creationId="{E6855D73-3DF3-07F2-7C9D-FF9A5FC60AA2}"/>
          </ac:spMkLst>
        </pc:spChg>
      </pc:sldChg>
      <pc:sldChg chg="modSp mod">
        <pc:chgData name="Tina Worthy" userId="efdd6e14-7e0e-4186-b937-c000e21fecb8" providerId="ADAL" clId="{4CC28096-36B7-4B10-B5C2-DF760B61526A}" dt="2025-09-10T07:39:17.345" v="229" actId="20577"/>
        <pc:sldMkLst>
          <pc:docMk/>
          <pc:sldMk cId="3966105025" sldId="276"/>
        </pc:sldMkLst>
        <pc:graphicFrameChg chg="mod modGraphic">
          <ac:chgData name="Tina Worthy" userId="efdd6e14-7e0e-4186-b937-c000e21fecb8" providerId="ADAL" clId="{4CC28096-36B7-4B10-B5C2-DF760B61526A}" dt="2025-09-10T07:39:17.345" v="229" actId="20577"/>
          <ac:graphicFrameMkLst>
            <pc:docMk/>
            <pc:sldMk cId="3966105025" sldId="276"/>
            <ac:graphicFrameMk id="8" creationId="{B8D7F4ED-E979-0E6B-1B0F-15FAA9394302}"/>
          </ac:graphicFrameMkLst>
        </pc:graphicFrameChg>
      </pc:sldChg>
      <pc:sldChg chg="addSp delSp modSp mod ord">
        <pc:chgData name="Tina Worthy" userId="efdd6e14-7e0e-4186-b937-c000e21fecb8" providerId="ADAL" clId="{4CC28096-36B7-4B10-B5C2-DF760B61526A}" dt="2025-09-10T11:58:20.315" v="811" actId="1076"/>
        <pc:sldMkLst>
          <pc:docMk/>
          <pc:sldMk cId="3224561196" sldId="277"/>
        </pc:sldMkLst>
        <pc:spChg chg="add mod ord">
          <ac:chgData name="Tina Worthy" userId="efdd6e14-7e0e-4186-b937-c000e21fecb8" providerId="ADAL" clId="{4CC28096-36B7-4B10-B5C2-DF760B61526A}" dt="2025-09-10T11:51:24.195" v="786" actId="1076"/>
          <ac:spMkLst>
            <pc:docMk/>
            <pc:sldMk cId="3224561196" sldId="277"/>
            <ac:spMk id="17" creationId="{211A6732-7FCF-47BA-8CFF-DA2D3ED5B657}"/>
          </ac:spMkLst>
        </pc:spChg>
        <pc:spChg chg="add mod">
          <ac:chgData name="Tina Worthy" userId="efdd6e14-7e0e-4186-b937-c000e21fecb8" providerId="ADAL" clId="{4CC28096-36B7-4B10-B5C2-DF760B61526A}" dt="2025-09-10T11:58:20.315" v="811" actId="1076"/>
          <ac:spMkLst>
            <pc:docMk/>
            <pc:sldMk cId="3224561196" sldId="277"/>
            <ac:spMk id="34" creationId="{BC1B9D73-4091-1EC5-8709-70FA604E7044}"/>
          </ac:spMkLst>
        </pc:spChg>
        <pc:spChg chg="add mod">
          <ac:chgData name="Tina Worthy" userId="efdd6e14-7e0e-4186-b937-c000e21fecb8" providerId="ADAL" clId="{4CC28096-36B7-4B10-B5C2-DF760B61526A}" dt="2025-09-10T11:47:14.379" v="710" actId="207"/>
          <ac:spMkLst>
            <pc:docMk/>
            <pc:sldMk cId="3224561196" sldId="277"/>
            <ac:spMk id="35" creationId="{578BE6AB-2260-EA91-705D-29E85AE35E39}"/>
          </ac:spMkLst>
        </pc:spChg>
        <pc:spChg chg="add mod">
          <ac:chgData name="Tina Worthy" userId="efdd6e14-7e0e-4186-b937-c000e21fecb8" providerId="ADAL" clId="{4CC28096-36B7-4B10-B5C2-DF760B61526A}" dt="2025-09-10T11:49:08.050" v="758" actId="207"/>
          <ac:spMkLst>
            <pc:docMk/>
            <pc:sldMk cId="3224561196" sldId="277"/>
            <ac:spMk id="36" creationId="{1B7AAA47-476D-2A1B-7A12-62676B1CD561}"/>
          </ac:spMkLst>
        </pc:spChg>
        <pc:spChg chg="add mod">
          <ac:chgData name="Tina Worthy" userId="efdd6e14-7e0e-4186-b937-c000e21fecb8" providerId="ADAL" clId="{4CC28096-36B7-4B10-B5C2-DF760B61526A}" dt="2025-09-10T11:53:12.825" v="801" actId="1076"/>
          <ac:spMkLst>
            <pc:docMk/>
            <pc:sldMk cId="3224561196" sldId="277"/>
            <ac:spMk id="37" creationId="{6F736563-291C-9440-BE02-DA614BD50974}"/>
          </ac:spMkLst>
        </pc:spChg>
        <pc:picChg chg="add mod ord">
          <ac:chgData name="Tina Worthy" userId="efdd6e14-7e0e-4186-b937-c000e21fecb8" providerId="ADAL" clId="{4CC28096-36B7-4B10-B5C2-DF760B61526A}" dt="2025-09-10T11:52:15.587" v="796" actId="1037"/>
          <ac:picMkLst>
            <pc:docMk/>
            <pc:sldMk cId="3224561196" sldId="277"/>
            <ac:picMk id="14" creationId="{E4DC04D3-1E37-4815-0F63-E08A35FC5A29}"/>
          </ac:picMkLst>
        </pc:picChg>
        <pc:picChg chg="add mod">
          <ac:chgData name="Tina Worthy" userId="efdd6e14-7e0e-4186-b937-c000e21fecb8" providerId="ADAL" clId="{4CC28096-36B7-4B10-B5C2-DF760B61526A}" dt="2025-09-10T10:27:24.517" v="654" actId="1076"/>
          <ac:picMkLst>
            <pc:docMk/>
            <pc:sldMk cId="3224561196" sldId="277"/>
            <ac:picMk id="21" creationId="{EB7ACFBE-A1ED-8BEA-570F-FB354B37020D}"/>
          </ac:picMkLst>
        </pc:picChg>
        <pc:picChg chg="add mod ord">
          <ac:chgData name="Tina Worthy" userId="efdd6e14-7e0e-4186-b937-c000e21fecb8" providerId="ADAL" clId="{4CC28096-36B7-4B10-B5C2-DF760B61526A}" dt="2025-09-10T11:49:16.790" v="759" actId="166"/>
          <ac:picMkLst>
            <pc:docMk/>
            <pc:sldMk cId="3224561196" sldId="277"/>
            <ac:picMk id="25" creationId="{6F99A040-ED1E-5115-6C6E-5758E13D300F}"/>
          </ac:picMkLst>
        </pc:picChg>
        <pc:picChg chg="add mod">
          <ac:chgData name="Tina Worthy" userId="efdd6e14-7e0e-4186-b937-c000e21fecb8" providerId="ADAL" clId="{4CC28096-36B7-4B10-B5C2-DF760B61526A}" dt="2025-09-10T10:27:44.823" v="656" actId="14100"/>
          <ac:picMkLst>
            <pc:docMk/>
            <pc:sldMk cId="3224561196" sldId="277"/>
            <ac:picMk id="27" creationId="{517F58BF-657E-C211-1452-B7F11551A8BF}"/>
          </ac:picMkLst>
        </pc:picChg>
        <pc:picChg chg="add mod ord">
          <ac:chgData name="Tina Worthy" userId="efdd6e14-7e0e-4186-b937-c000e21fecb8" providerId="ADAL" clId="{4CC28096-36B7-4B10-B5C2-DF760B61526A}" dt="2025-09-10T11:49:16.790" v="759" actId="166"/>
          <ac:picMkLst>
            <pc:docMk/>
            <pc:sldMk cId="3224561196" sldId="277"/>
            <ac:picMk id="33" creationId="{5622C644-140E-B39B-4951-99CC95CBA30E}"/>
          </ac:picMkLst>
        </pc:picChg>
        <pc:picChg chg="add mod">
          <ac:chgData name="Tina Worthy" userId="efdd6e14-7e0e-4186-b937-c000e21fecb8" providerId="ADAL" clId="{4CC28096-36B7-4B10-B5C2-DF760B61526A}" dt="2025-09-10T11:53:25.591" v="805" actId="1076"/>
          <ac:picMkLst>
            <pc:docMk/>
            <pc:sldMk cId="3224561196" sldId="277"/>
            <ac:picMk id="39" creationId="{616D8C68-88B6-BB0F-49D6-1049F8636C9D}"/>
          </ac:picMkLst>
        </pc:picChg>
      </pc:sldChg>
      <pc:sldChg chg="modSp mod">
        <pc:chgData name="Tina Worthy" userId="efdd6e14-7e0e-4186-b937-c000e21fecb8" providerId="ADAL" clId="{4CC28096-36B7-4B10-B5C2-DF760B61526A}" dt="2025-09-29T08:51:21.362" v="832" actId="20577"/>
        <pc:sldMkLst>
          <pc:docMk/>
          <pc:sldMk cId="1355224650" sldId="278"/>
        </pc:sldMkLst>
        <pc:graphicFrameChg chg="modGraphic">
          <ac:chgData name="Tina Worthy" userId="efdd6e14-7e0e-4186-b937-c000e21fecb8" providerId="ADAL" clId="{4CC28096-36B7-4B10-B5C2-DF760B61526A}" dt="2025-09-29T08:51:21.362" v="832" actId="20577"/>
          <ac:graphicFrameMkLst>
            <pc:docMk/>
            <pc:sldMk cId="1355224650" sldId="278"/>
            <ac:graphicFrameMk id="4" creationId="{5386CCE6-EF4C-8C52-FB52-5BC5580F4043}"/>
          </ac:graphicFrameMkLst>
        </pc:graphicFrameChg>
      </pc:sldChg>
      <pc:sldChg chg="modSp mod">
        <pc:chgData name="Tina Worthy" userId="efdd6e14-7e0e-4186-b937-c000e21fecb8" providerId="ADAL" clId="{4CC28096-36B7-4B10-B5C2-DF760B61526A}" dt="2025-09-29T08:48:57.160" v="812" actId="20577"/>
        <pc:sldMkLst>
          <pc:docMk/>
          <pc:sldMk cId="2007979121" sldId="279"/>
        </pc:sldMkLst>
        <pc:spChg chg="mod">
          <ac:chgData name="Tina Worthy" userId="efdd6e14-7e0e-4186-b937-c000e21fecb8" providerId="ADAL" clId="{4CC28096-36B7-4B10-B5C2-DF760B61526A}" dt="2025-09-29T08:48:57.160" v="812" actId="20577"/>
          <ac:spMkLst>
            <pc:docMk/>
            <pc:sldMk cId="2007979121" sldId="279"/>
            <ac:spMk id="3" creationId="{B44074EF-0526-56E9-AF54-1BD8CAE88E8B}"/>
          </ac:spMkLst>
        </pc:spChg>
      </pc:sldChg>
    </pc:docChg>
  </pc:docChgLst>
  <pc:docChgLst>
    <pc:chgData name="Ben Peachey" userId="676df53b-58dc-420a-9bb7-9f9034b02ad5" providerId="ADAL" clId="{1E9C0329-2130-46AD-A565-49D9299D49DF}"/>
    <pc:docChg chg="custSel addSld delSld modSld">
      <pc:chgData name="Ben Peachey" userId="676df53b-58dc-420a-9bb7-9f9034b02ad5" providerId="ADAL" clId="{1E9C0329-2130-46AD-A565-49D9299D49DF}" dt="2025-10-03T15:22:45.091" v="2027" actId="47"/>
      <pc:docMkLst>
        <pc:docMk/>
      </pc:docMkLst>
      <pc:sldChg chg="modSp mod">
        <pc:chgData name="Ben Peachey" userId="676df53b-58dc-420a-9bb7-9f9034b02ad5" providerId="ADAL" clId="{1E9C0329-2130-46AD-A565-49D9299D49DF}" dt="2025-09-09T06:46:55.316" v="567" actId="20577"/>
        <pc:sldMkLst>
          <pc:docMk/>
          <pc:sldMk cId="1799921833" sldId="257"/>
        </pc:sldMkLst>
        <pc:spChg chg="mod">
          <ac:chgData name="Ben Peachey" userId="676df53b-58dc-420a-9bb7-9f9034b02ad5" providerId="ADAL" clId="{1E9C0329-2130-46AD-A565-49D9299D49DF}" dt="2025-09-09T06:46:55.316" v="567" actId="20577"/>
          <ac:spMkLst>
            <pc:docMk/>
            <pc:sldMk cId="1799921833" sldId="257"/>
            <ac:spMk id="8" creationId="{433554E5-3921-D34D-A7C2-1CBB3D058DAC}"/>
          </ac:spMkLst>
        </pc:spChg>
      </pc:sldChg>
      <pc:sldChg chg="del">
        <pc:chgData name="Ben Peachey" userId="676df53b-58dc-420a-9bb7-9f9034b02ad5" providerId="ADAL" clId="{1E9C0329-2130-46AD-A565-49D9299D49DF}" dt="2025-09-09T06:46:02.803" v="487" actId="47"/>
        <pc:sldMkLst>
          <pc:docMk/>
          <pc:sldMk cId="1067784539" sldId="265"/>
        </pc:sldMkLst>
      </pc:sldChg>
      <pc:sldChg chg="modSp mod">
        <pc:chgData name="Ben Peachey" userId="676df53b-58dc-420a-9bb7-9f9034b02ad5" providerId="ADAL" clId="{1E9C0329-2130-46AD-A565-49D9299D49DF}" dt="2025-09-21T18:26:07.471" v="872" actId="20577"/>
        <pc:sldMkLst>
          <pc:docMk/>
          <pc:sldMk cId="4150505265" sldId="266"/>
        </pc:sldMkLst>
        <pc:spChg chg="mod">
          <ac:chgData name="Ben Peachey" userId="676df53b-58dc-420a-9bb7-9f9034b02ad5" providerId="ADAL" clId="{1E9C0329-2130-46AD-A565-49D9299D49DF}" dt="2025-09-09T06:56:04.159" v="686" actId="20577"/>
          <ac:spMkLst>
            <pc:docMk/>
            <pc:sldMk cId="4150505265" sldId="266"/>
            <ac:spMk id="5" creationId="{E21740E4-946F-C099-7C36-D380B8E01413}"/>
          </ac:spMkLst>
        </pc:spChg>
        <pc:spChg chg="mod">
          <ac:chgData name="Ben Peachey" userId="676df53b-58dc-420a-9bb7-9f9034b02ad5" providerId="ADAL" clId="{1E9C0329-2130-46AD-A565-49D9299D49DF}" dt="2025-09-21T18:26:07.471" v="872" actId="20577"/>
          <ac:spMkLst>
            <pc:docMk/>
            <pc:sldMk cId="4150505265" sldId="266"/>
            <ac:spMk id="6" creationId="{B27D5F10-0E43-B348-BE7B-4A2AC4A49649}"/>
          </ac:spMkLst>
        </pc:spChg>
      </pc:sldChg>
      <pc:sldChg chg="del">
        <pc:chgData name="Ben Peachey" userId="676df53b-58dc-420a-9bb7-9f9034b02ad5" providerId="ADAL" clId="{1E9C0329-2130-46AD-A565-49D9299D49DF}" dt="2025-09-09T06:57:01.243" v="710" actId="47"/>
        <pc:sldMkLst>
          <pc:docMk/>
          <pc:sldMk cId="4022799870" sldId="268"/>
        </pc:sldMkLst>
      </pc:sldChg>
      <pc:sldChg chg="del">
        <pc:chgData name="Ben Peachey" userId="676df53b-58dc-420a-9bb7-9f9034b02ad5" providerId="ADAL" clId="{1E9C0329-2130-46AD-A565-49D9299D49DF}" dt="2025-10-03T15:22:45.091" v="2027" actId="47"/>
        <pc:sldMkLst>
          <pc:docMk/>
          <pc:sldMk cId="2213967585" sldId="269"/>
        </pc:sldMkLst>
      </pc:sldChg>
      <pc:sldChg chg="modSp mod">
        <pc:chgData name="Ben Peachey" userId="676df53b-58dc-420a-9bb7-9f9034b02ad5" providerId="ADAL" clId="{1E9C0329-2130-46AD-A565-49D9299D49DF}" dt="2025-09-10T12:33:20.952" v="729" actId="20577"/>
        <pc:sldMkLst>
          <pc:docMk/>
          <pc:sldMk cId="3237557746" sldId="270"/>
        </pc:sldMkLst>
        <pc:spChg chg="mod">
          <ac:chgData name="Ben Peachey" userId="676df53b-58dc-420a-9bb7-9f9034b02ad5" providerId="ADAL" clId="{1E9C0329-2130-46AD-A565-49D9299D49DF}" dt="2025-09-10T12:33:20.952" v="729" actId="20577"/>
          <ac:spMkLst>
            <pc:docMk/>
            <pc:sldMk cId="3237557746" sldId="270"/>
            <ac:spMk id="8" creationId="{C04449BD-5587-F945-CF52-B7D04B954B57}"/>
          </ac:spMkLst>
        </pc:spChg>
      </pc:sldChg>
      <pc:sldChg chg="modSp mod">
        <pc:chgData name="Ben Peachey" userId="676df53b-58dc-420a-9bb7-9f9034b02ad5" providerId="ADAL" clId="{1E9C0329-2130-46AD-A565-49D9299D49DF}" dt="2025-09-10T12:32:34.906" v="715" actId="13926"/>
        <pc:sldMkLst>
          <pc:docMk/>
          <pc:sldMk cId="4210028492" sldId="271"/>
        </pc:sldMkLst>
        <pc:spChg chg="mod">
          <ac:chgData name="Ben Peachey" userId="676df53b-58dc-420a-9bb7-9f9034b02ad5" providerId="ADAL" clId="{1E9C0329-2130-46AD-A565-49D9299D49DF}" dt="2025-09-10T12:32:34.906" v="715" actId="13926"/>
          <ac:spMkLst>
            <pc:docMk/>
            <pc:sldMk cId="4210028492" sldId="271"/>
            <ac:spMk id="3" creationId="{A26F944C-251C-FB61-A830-1B050F857AAF}"/>
          </ac:spMkLst>
        </pc:spChg>
      </pc:sldChg>
      <pc:sldChg chg="del">
        <pc:chgData name="Ben Peachey" userId="676df53b-58dc-420a-9bb7-9f9034b02ad5" providerId="ADAL" clId="{1E9C0329-2130-46AD-A565-49D9299D49DF}" dt="2025-09-09T06:56:48.033" v="709" actId="47"/>
        <pc:sldMkLst>
          <pc:docMk/>
          <pc:sldMk cId="3330483961" sldId="273"/>
        </pc:sldMkLst>
      </pc:sldChg>
      <pc:sldChg chg="addSp delSp modSp add mod">
        <pc:chgData name="Ben Peachey" userId="676df53b-58dc-420a-9bb7-9f9034b02ad5" providerId="ADAL" clId="{1E9C0329-2130-46AD-A565-49D9299D49DF}" dt="2025-10-03T15:19:55.302" v="2013" actId="20577"/>
        <pc:sldMkLst>
          <pc:docMk/>
          <pc:sldMk cId="3966105025" sldId="276"/>
        </pc:sldMkLst>
        <pc:spChg chg="mod">
          <ac:chgData name="Ben Peachey" userId="676df53b-58dc-420a-9bb7-9f9034b02ad5" providerId="ADAL" clId="{1E9C0329-2130-46AD-A565-49D9299D49DF}" dt="2025-09-09T06:45:50.332" v="486" actId="26606"/>
          <ac:spMkLst>
            <pc:docMk/>
            <pc:sldMk cId="3966105025" sldId="276"/>
            <ac:spMk id="5" creationId="{62AFCDAD-3E8B-BEE9-B875-522B49089EB2}"/>
          </ac:spMkLst>
        </pc:spChg>
        <pc:graphicFrameChg chg="add mod modGraphic">
          <ac:chgData name="Ben Peachey" userId="676df53b-58dc-420a-9bb7-9f9034b02ad5" providerId="ADAL" clId="{1E9C0329-2130-46AD-A565-49D9299D49DF}" dt="2025-10-03T15:19:55.302" v="2013" actId="20577"/>
          <ac:graphicFrameMkLst>
            <pc:docMk/>
            <pc:sldMk cId="3966105025" sldId="276"/>
            <ac:graphicFrameMk id="8" creationId="{B8D7F4ED-E979-0E6B-1B0F-15FAA9394302}"/>
          </ac:graphicFrameMkLst>
        </pc:graphicFrameChg>
      </pc:sldChg>
      <pc:sldChg chg="modSp new mod">
        <pc:chgData name="Ben Peachey" userId="676df53b-58dc-420a-9bb7-9f9034b02ad5" providerId="ADAL" clId="{1E9C0329-2130-46AD-A565-49D9299D49DF}" dt="2025-09-09T06:54:18.292" v="621" actId="13926"/>
        <pc:sldMkLst>
          <pc:docMk/>
          <pc:sldMk cId="3224561196" sldId="277"/>
        </pc:sldMkLst>
      </pc:sldChg>
      <pc:sldChg chg="addSp delSp modSp new mod">
        <pc:chgData name="Ben Peachey" userId="676df53b-58dc-420a-9bb7-9f9034b02ad5" providerId="ADAL" clId="{1E9C0329-2130-46AD-A565-49D9299D49DF}" dt="2025-09-29T09:10:34.365" v="1911" actId="20577"/>
        <pc:sldMkLst>
          <pc:docMk/>
          <pc:sldMk cId="1355224650" sldId="278"/>
        </pc:sldMkLst>
        <pc:spChg chg="mod">
          <ac:chgData name="Ben Peachey" userId="676df53b-58dc-420a-9bb7-9f9034b02ad5" providerId="ADAL" clId="{1E9C0329-2130-46AD-A565-49D9299D49DF}" dt="2025-09-26T16:24:49.131" v="912" actId="20577"/>
          <ac:spMkLst>
            <pc:docMk/>
            <pc:sldMk cId="1355224650" sldId="278"/>
            <ac:spMk id="2" creationId="{8B0128F4-8AA5-2A3A-FE67-6B92619D41E8}"/>
          </ac:spMkLst>
        </pc:spChg>
        <pc:graphicFrameChg chg="add mod modGraphic">
          <ac:chgData name="Ben Peachey" userId="676df53b-58dc-420a-9bb7-9f9034b02ad5" providerId="ADAL" clId="{1E9C0329-2130-46AD-A565-49D9299D49DF}" dt="2025-09-29T09:10:34.365" v="1911" actId="20577"/>
          <ac:graphicFrameMkLst>
            <pc:docMk/>
            <pc:sldMk cId="1355224650" sldId="278"/>
            <ac:graphicFrameMk id="4" creationId="{5386CCE6-EF4C-8C52-FB52-5BC5580F4043}"/>
          </ac:graphicFrameMkLst>
        </pc:graphicFrameChg>
      </pc:sldChg>
      <pc:sldChg chg="modSp new mod">
        <pc:chgData name="Ben Peachey" userId="676df53b-58dc-420a-9bb7-9f9034b02ad5" providerId="ADAL" clId="{1E9C0329-2130-46AD-A565-49D9299D49DF}" dt="2025-10-03T15:20:23.718" v="2026" actId="113"/>
        <pc:sldMkLst>
          <pc:docMk/>
          <pc:sldMk cId="2007979121" sldId="279"/>
        </pc:sldMkLst>
        <pc:spChg chg="mod">
          <ac:chgData name="Ben Peachey" userId="676df53b-58dc-420a-9bb7-9f9034b02ad5" providerId="ADAL" clId="{1E9C0329-2130-46AD-A565-49D9299D49DF}" dt="2025-09-29T08:41:02.131" v="1587" actId="20577"/>
          <ac:spMkLst>
            <pc:docMk/>
            <pc:sldMk cId="2007979121" sldId="279"/>
            <ac:spMk id="2" creationId="{249784C5-5685-F2DD-3F72-6D0712C85144}"/>
          </ac:spMkLst>
        </pc:spChg>
        <pc:spChg chg="mod">
          <ac:chgData name="Ben Peachey" userId="676df53b-58dc-420a-9bb7-9f9034b02ad5" providerId="ADAL" clId="{1E9C0329-2130-46AD-A565-49D9299D49DF}" dt="2025-10-03T15:20:23.718" v="2026" actId="113"/>
          <ac:spMkLst>
            <pc:docMk/>
            <pc:sldMk cId="2007979121" sldId="279"/>
            <ac:spMk id="3" creationId="{B44074EF-0526-56E9-AF54-1BD8CAE88E8B}"/>
          </ac:spMkLst>
        </pc:spChg>
      </pc:sldChg>
    </pc:docChg>
  </pc:docChgLst>
  <pc:docChgLst>
    <pc:chgData name="Bernadette Rogers" userId="1a075a71-a227-4cf5-ac1d-2486203ffc09" providerId="ADAL" clId="{EAF3C7B0-9D68-4A8A-834F-9546F08B4E16}"/>
    <pc:docChg chg="custSel addSld delSld modSld">
      <pc:chgData name="Bernadette Rogers" userId="1a075a71-a227-4cf5-ac1d-2486203ffc09" providerId="ADAL" clId="{EAF3C7B0-9D68-4A8A-834F-9546F08B4E16}" dt="2025-03-24T11:16:53.006" v="1199" actId="20577"/>
      <pc:docMkLst>
        <pc:docMk/>
      </pc:docMkLst>
      <pc:sldChg chg="del">
        <pc:chgData name="Bernadette Rogers" userId="1a075a71-a227-4cf5-ac1d-2486203ffc09" providerId="ADAL" clId="{EAF3C7B0-9D68-4A8A-834F-9546F08B4E16}" dt="2025-03-24T10:39:04.723" v="704" actId="2696"/>
        <pc:sldMkLst>
          <pc:docMk/>
          <pc:sldMk cId="2342737834" sldId="267"/>
        </pc:sldMkLst>
      </pc:sldChg>
      <pc:sldChg chg="modSp mod">
        <pc:chgData name="Bernadette Rogers" userId="1a075a71-a227-4cf5-ac1d-2486203ffc09" providerId="ADAL" clId="{EAF3C7B0-9D68-4A8A-834F-9546F08B4E16}" dt="2025-03-24T08:37:44.644" v="121" actId="6549"/>
        <pc:sldMkLst>
          <pc:docMk/>
          <pc:sldMk cId="4210028492" sldId="271"/>
        </pc:sldMkLst>
      </pc:sldChg>
      <pc:sldChg chg="modSp add mod">
        <pc:chgData name="Bernadette Rogers" userId="1a075a71-a227-4cf5-ac1d-2486203ffc09" providerId="ADAL" clId="{EAF3C7B0-9D68-4A8A-834F-9546F08B4E16}" dt="2025-03-24T11:16:53.006" v="1199" actId="20577"/>
        <pc:sldMkLst>
          <pc:docMk/>
          <pc:sldMk cId="4044063828" sldId="272"/>
        </pc:sldMkLst>
      </pc:sldChg>
      <pc:sldChg chg="add">
        <pc:chgData name="Bernadette Rogers" userId="1a075a71-a227-4cf5-ac1d-2486203ffc09" providerId="ADAL" clId="{EAF3C7B0-9D68-4A8A-834F-9546F08B4E16}" dt="2025-03-24T08:52:40.477" v="702" actId="2890"/>
        <pc:sldMkLst>
          <pc:docMk/>
          <pc:sldMk cId="3330483961" sldId="273"/>
        </pc:sldMkLst>
      </pc:sldChg>
      <pc:sldChg chg="modSp add mod">
        <pc:chgData name="Bernadette Rogers" userId="1a075a71-a227-4cf5-ac1d-2486203ffc09" providerId="ADAL" clId="{EAF3C7B0-9D68-4A8A-834F-9546F08B4E16}" dt="2025-03-24T11:14:38.650" v="1104" actId="20577"/>
        <pc:sldMkLst>
          <pc:docMk/>
          <pc:sldMk cId="180362170" sldId="274"/>
        </pc:sldMkLst>
      </pc:sldChg>
      <pc:sldChg chg="new del">
        <pc:chgData name="Bernadette Rogers" userId="1a075a71-a227-4cf5-ac1d-2486203ffc09" providerId="ADAL" clId="{EAF3C7B0-9D68-4A8A-834F-9546F08B4E16}" dt="2025-03-24T10:41:04.433" v="706" actId="2696"/>
        <pc:sldMkLst>
          <pc:docMk/>
          <pc:sldMk cId="1110511186" sldId="274"/>
        </pc:sldMkLst>
      </pc:sldChg>
      <pc:sldChg chg="modSp add mod">
        <pc:chgData name="Bernadette Rogers" userId="1a075a71-a227-4cf5-ac1d-2486203ffc09" providerId="ADAL" clId="{EAF3C7B0-9D68-4A8A-834F-9546F08B4E16}" dt="2025-03-24T11:15:25.297" v="1131" actId="27636"/>
        <pc:sldMkLst>
          <pc:docMk/>
          <pc:sldMk cId="1019632330" sldId="275"/>
        </pc:sldMkLst>
      </pc:sldChg>
    </pc:docChg>
  </pc:docChgLst>
  <pc:docChgLst>
    <pc:chgData name="Ben Peachey" userId="S::b.peachey@ergonomics.org.uk::676df53b-58dc-420a-9bb7-9f9034b02ad5" providerId="AD" clId="Web-{0B48243E-01CA-0466-89D1-016290F7F0AB}"/>
    <pc:docChg chg="modSld">
      <pc:chgData name="Ben Peachey" userId="S::b.peachey@ergonomics.org.uk::676df53b-58dc-420a-9bb7-9f9034b02ad5" providerId="AD" clId="Web-{0B48243E-01CA-0466-89D1-016290F7F0AB}" dt="2025-09-10T12:31:04.807" v="1"/>
      <pc:docMkLst>
        <pc:docMk/>
      </pc:docMkLst>
      <pc:sldChg chg="modSp">
        <pc:chgData name="Ben Peachey" userId="S::b.peachey@ergonomics.org.uk::676df53b-58dc-420a-9bb7-9f9034b02ad5" providerId="AD" clId="Web-{0B48243E-01CA-0466-89D1-016290F7F0AB}" dt="2025-09-10T12:31:04.807" v="1"/>
        <pc:sldMkLst>
          <pc:docMk/>
          <pc:sldMk cId="3966105025" sldId="276"/>
        </pc:sldMkLst>
        <pc:graphicFrameChg chg="mod modGraphic">
          <ac:chgData name="Ben Peachey" userId="S::b.peachey@ergonomics.org.uk::676df53b-58dc-420a-9bb7-9f9034b02ad5" providerId="AD" clId="Web-{0B48243E-01CA-0466-89D1-016290F7F0AB}" dt="2025-09-10T12:31:04.807" v="1"/>
          <ac:graphicFrameMkLst>
            <pc:docMk/>
            <pc:sldMk cId="3966105025" sldId="276"/>
            <ac:graphicFrameMk id="8" creationId="{B8D7F4ED-E979-0E6B-1B0F-15FAA9394302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5EFD1C-B317-4323-872A-554595F59AA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8C0F36-A8AA-41A8-A740-6444012B3D7C}">
      <dgm:prSet/>
      <dgm:spPr/>
      <dgm:t>
        <a:bodyPr/>
        <a:lstStyle/>
        <a:p>
          <a:r>
            <a:rPr lang="en-GB"/>
            <a:t>Event administration</a:t>
          </a:r>
          <a:endParaRPr lang="en-US"/>
        </a:p>
      </dgm:t>
    </dgm:pt>
    <dgm:pt modelId="{CE07C1EC-9D35-49D6-BA21-573C3DBDE67F}" type="parTrans" cxnId="{CF687543-F05B-4046-BF16-E411DEF196E2}">
      <dgm:prSet/>
      <dgm:spPr/>
      <dgm:t>
        <a:bodyPr/>
        <a:lstStyle/>
        <a:p>
          <a:endParaRPr lang="en-US"/>
        </a:p>
      </dgm:t>
    </dgm:pt>
    <dgm:pt modelId="{1635A298-62D4-4FCE-B595-69C8D0D2D632}" type="sibTrans" cxnId="{CF687543-F05B-4046-BF16-E411DEF196E2}">
      <dgm:prSet/>
      <dgm:spPr/>
      <dgm:t>
        <a:bodyPr/>
        <a:lstStyle/>
        <a:p>
          <a:endParaRPr lang="en-US"/>
        </a:p>
      </dgm:t>
    </dgm:pt>
    <dgm:pt modelId="{5FF81894-5EC8-401C-9FAB-E5DFF6A38C6A}">
      <dgm:prSet/>
      <dgm:spPr/>
      <dgm:t>
        <a:bodyPr/>
        <a:lstStyle/>
        <a:p>
          <a:r>
            <a:rPr lang="en-GB"/>
            <a:t>MOU signed with IEA and seed funding received</a:t>
          </a:r>
          <a:endParaRPr lang="en-US"/>
        </a:p>
      </dgm:t>
    </dgm:pt>
    <dgm:pt modelId="{45DD9154-3DE0-4A3B-9AD3-346A52E4DC04}" type="parTrans" cxnId="{409332E3-0311-4D68-AA4E-5507E8F193A6}">
      <dgm:prSet/>
      <dgm:spPr/>
      <dgm:t>
        <a:bodyPr/>
        <a:lstStyle/>
        <a:p>
          <a:endParaRPr lang="en-US"/>
        </a:p>
      </dgm:t>
    </dgm:pt>
    <dgm:pt modelId="{2E305AEB-D602-45DE-9320-865EE8E6B017}" type="sibTrans" cxnId="{409332E3-0311-4D68-AA4E-5507E8F193A6}">
      <dgm:prSet/>
      <dgm:spPr/>
      <dgm:t>
        <a:bodyPr/>
        <a:lstStyle/>
        <a:p>
          <a:endParaRPr lang="en-US"/>
        </a:p>
      </dgm:t>
    </dgm:pt>
    <dgm:pt modelId="{2685E912-F599-41D7-B322-8972BEB7F185}">
      <dgm:prSet/>
      <dgm:spPr/>
      <dgm:t>
        <a:bodyPr/>
        <a:lstStyle/>
        <a:p>
          <a:r>
            <a:rPr lang="en-GB"/>
            <a:t>Budget developed and approved by IEA Officers</a:t>
          </a:r>
          <a:endParaRPr lang="en-US"/>
        </a:p>
      </dgm:t>
    </dgm:pt>
    <dgm:pt modelId="{179262B3-2857-4BF6-9C2D-0C86C9996786}" type="parTrans" cxnId="{EF494456-6849-4EE9-BD91-0F09E261D30F}">
      <dgm:prSet/>
      <dgm:spPr/>
      <dgm:t>
        <a:bodyPr/>
        <a:lstStyle/>
        <a:p>
          <a:endParaRPr lang="en-US"/>
        </a:p>
      </dgm:t>
    </dgm:pt>
    <dgm:pt modelId="{6DDCBB8E-5224-4740-9B79-3CF383D4AC66}" type="sibTrans" cxnId="{EF494456-6849-4EE9-BD91-0F09E261D30F}">
      <dgm:prSet/>
      <dgm:spPr/>
      <dgm:t>
        <a:bodyPr/>
        <a:lstStyle/>
        <a:p>
          <a:endParaRPr lang="en-US"/>
        </a:p>
      </dgm:t>
    </dgm:pt>
    <dgm:pt modelId="{CF78CF8E-2867-4DBB-A665-D47C66793D8D}">
      <dgm:prSet/>
      <dgm:spPr/>
      <dgm:t>
        <a:bodyPr/>
        <a:lstStyle/>
        <a:p>
          <a:r>
            <a:rPr lang="en-GB"/>
            <a:t>IEA2027 Community Interest Company set-up (UK legal entity)</a:t>
          </a:r>
          <a:endParaRPr lang="en-US"/>
        </a:p>
      </dgm:t>
    </dgm:pt>
    <dgm:pt modelId="{10416932-2551-44C9-AB75-8BA7F63979E7}" type="parTrans" cxnId="{67ED3CC9-12B6-4BDC-ABD9-0DD2D0A16BE2}">
      <dgm:prSet/>
      <dgm:spPr/>
      <dgm:t>
        <a:bodyPr/>
        <a:lstStyle/>
        <a:p>
          <a:endParaRPr lang="en-US"/>
        </a:p>
      </dgm:t>
    </dgm:pt>
    <dgm:pt modelId="{6B0406C2-AB27-452C-A5A8-977D2FF06D64}" type="sibTrans" cxnId="{67ED3CC9-12B6-4BDC-ABD9-0DD2D0A16BE2}">
      <dgm:prSet/>
      <dgm:spPr/>
      <dgm:t>
        <a:bodyPr/>
        <a:lstStyle/>
        <a:p>
          <a:endParaRPr lang="en-US"/>
        </a:p>
      </dgm:t>
    </dgm:pt>
    <dgm:pt modelId="{CF60D882-08D4-4046-9AAF-0A5DCE19044A}">
      <dgm:prSet/>
      <dgm:spPr/>
      <dgm:t>
        <a:bodyPr/>
        <a:lstStyle/>
        <a:p>
          <a:r>
            <a:rPr lang="en-GB"/>
            <a:t>Bank account opened</a:t>
          </a:r>
          <a:endParaRPr lang="en-US"/>
        </a:p>
      </dgm:t>
    </dgm:pt>
    <dgm:pt modelId="{BBCC7594-C124-482A-BBC1-AB6419082A84}" type="parTrans" cxnId="{41A7E353-8B1B-4CEE-866D-8D97565166D6}">
      <dgm:prSet/>
      <dgm:spPr/>
      <dgm:t>
        <a:bodyPr/>
        <a:lstStyle/>
        <a:p>
          <a:endParaRPr lang="en-US"/>
        </a:p>
      </dgm:t>
    </dgm:pt>
    <dgm:pt modelId="{CD07D6F2-0090-49F3-8B64-EA591C20EAC9}" type="sibTrans" cxnId="{41A7E353-8B1B-4CEE-866D-8D97565166D6}">
      <dgm:prSet/>
      <dgm:spPr/>
      <dgm:t>
        <a:bodyPr/>
        <a:lstStyle/>
        <a:p>
          <a:endParaRPr lang="en-US"/>
        </a:p>
      </dgm:t>
    </dgm:pt>
    <dgm:pt modelId="{EF513B50-9438-44AE-99B6-6ECBDF6C9772}">
      <dgm:prSet/>
      <dgm:spPr/>
      <dgm:t>
        <a:bodyPr/>
        <a:lstStyle/>
        <a:p>
          <a:r>
            <a:rPr lang="en-GB"/>
            <a:t>Event company appointed</a:t>
          </a:r>
          <a:endParaRPr lang="en-US"/>
        </a:p>
      </dgm:t>
    </dgm:pt>
    <dgm:pt modelId="{5D82901E-16DD-405D-90EF-60E6E9D81C5C}" type="parTrans" cxnId="{56732B91-EED1-4F6C-9685-5ECC7A0B5BF9}">
      <dgm:prSet/>
      <dgm:spPr/>
      <dgm:t>
        <a:bodyPr/>
        <a:lstStyle/>
        <a:p>
          <a:endParaRPr lang="en-US"/>
        </a:p>
      </dgm:t>
    </dgm:pt>
    <dgm:pt modelId="{A499DB6D-304B-4049-9DF3-86B1CCEE9C7F}" type="sibTrans" cxnId="{56732B91-EED1-4F6C-9685-5ECC7A0B5BF9}">
      <dgm:prSet/>
      <dgm:spPr/>
      <dgm:t>
        <a:bodyPr/>
        <a:lstStyle/>
        <a:p>
          <a:endParaRPr lang="en-US"/>
        </a:p>
      </dgm:t>
    </dgm:pt>
    <dgm:pt modelId="{6DAFDC71-624E-4B50-9D5A-49DD9B01CCE6}">
      <dgm:prSet/>
      <dgm:spPr/>
      <dgm:t>
        <a:bodyPr/>
        <a:lstStyle/>
        <a:p>
          <a:r>
            <a:rPr lang="en-GB"/>
            <a:t>Venue contract signed</a:t>
          </a:r>
          <a:endParaRPr lang="en-US"/>
        </a:p>
      </dgm:t>
    </dgm:pt>
    <dgm:pt modelId="{96049E9A-7C82-44CA-A374-5F670DA5ABC6}" type="parTrans" cxnId="{2AEBA6FE-A2FF-42E6-8566-9048578E0F6C}">
      <dgm:prSet/>
      <dgm:spPr/>
      <dgm:t>
        <a:bodyPr/>
        <a:lstStyle/>
        <a:p>
          <a:endParaRPr lang="en-US"/>
        </a:p>
      </dgm:t>
    </dgm:pt>
    <dgm:pt modelId="{4B76CAA3-61CC-4ECB-8237-63DDAB291FD7}" type="sibTrans" cxnId="{2AEBA6FE-A2FF-42E6-8566-9048578E0F6C}">
      <dgm:prSet/>
      <dgm:spPr/>
      <dgm:t>
        <a:bodyPr/>
        <a:lstStyle/>
        <a:p>
          <a:endParaRPr lang="en-US"/>
        </a:p>
      </dgm:t>
    </dgm:pt>
    <dgm:pt modelId="{F08A4240-B1FB-4F37-97B3-57040EC51B0A}">
      <dgm:prSet/>
      <dgm:spPr/>
      <dgm:t>
        <a:bodyPr/>
        <a:lstStyle/>
        <a:p>
          <a:r>
            <a:rPr lang="en-GB"/>
            <a:t>Content preparation</a:t>
          </a:r>
          <a:endParaRPr lang="en-US"/>
        </a:p>
      </dgm:t>
    </dgm:pt>
    <dgm:pt modelId="{D132425D-548E-4865-87F9-F9462A94B9A3}" type="parTrans" cxnId="{5B97D1F8-CD85-41A6-8DBF-842ECC37AF67}">
      <dgm:prSet/>
      <dgm:spPr/>
      <dgm:t>
        <a:bodyPr/>
        <a:lstStyle/>
        <a:p>
          <a:endParaRPr lang="en-US"/>
        </a:p>
      </dgm:t>
    </dgm:pt>
    <dgm:pt modelId="{EC709999-EA22-489E-A605-50A433F9916E}" type="sibTrans" cxnId="{5B97D1F8-CD85-41A6-8DBF-842ECC37AF67}">
      <dgm:prSet/>
      <dgm:spPr/>
      <dgm:t>
        <a:bodyPr/>
        <a:lstStyle/>
        <a:p>
          <a:endParaRPr lang="en-US"/>
        </a:p>
      </dgm:t>
    </dgm:pt>
    <dgm:pt modelId="{50B965E5-A0B5-4D51-AF1B-6FA03955ADBA}">
      <dgm:prSet/>
      <dgm:spPr/>
      <dgm:t>
        <a:bodyPr/>
        <a:lstStyle/>
        <a:p>
          <a:r>
            <a:rPr lang="en-GB"/>
            <a:t>Event ambition document reviewed by CIEHF and IEA leadership</a:t>
          </a:r>
          <a:endParaRPr lang="en-US"/>
        </a:p>
      </dgm:t>
    </dgm:pt>
    <dgm:pt modelId="{6C10AC6E-DDCC-472A-986F-A1F43BBC7888}" type="parTrans" cxnId="{55700D2F-4008-45D5-AC03-20FE9FA8ABE5}">
      <dgm:prSet/>
      <dgm:spPr/>
      <dgm:t>
        <a:bodyPr/>
        <a:lstStyle/>
        <a:p>
          <a:endParaRPr lang="en-US"/>
        </a:p>
      </dgm:t>
    </dgm:pt>
    <dgm:pt modelId="{F57AAF10-86E2-4447-B74B-E82C2460776C}" type="sibTrans" cxnId="{55700D2F-4008-45D5-AC03-20FE9FA8ABE5}">
      <dgm:prSet/>
      <dgm:spPr/>
      <dgm:t>
        <a:bodyPr/>
        <a:lstStyle/>
        <a:p>
          <a:endParaRPr lang="en-US"/>
        </a:p>
      </dgm:t>
    </dgm:pt>
    <dgm:pt modelId="{D242748E-0B5C-499F-BFDD-0C062F898B8D}">
      <dgm:prSet/>
      <dgm:spPr/>
      <dgm:t>
        <a:bodyPr/>
        <a:lstStyle/>
        <a:p>
          <a:r>
            <a:rPr lang="en-GB"/>
            <a:t>Survey sent to Technical Committee Chairs in September 2025</a:t>
          </a:r>
          <a:endParaRPr lang="en-US"/>
        </a:p>
      </dgm:t>
    </dgm:pt>
    <dgm:pt modelId="{08E83555-DEC5-4D62-A810-6FB012B5A7AE}" type="parTrans" cxnId="{A0279659-0DB4-4F08-95F2-5D381F3C70EB}">
      <dgm:prSet/>
      <dgm:spPr/>
      <dgm:t>
        <a:bodyPr/>
        <a:lstStyle/>
        <a:p>
          <a:endParaRPr lang="en-US"/>
        </a:p>
      </dgm:t>
    </dgm:pt>
    <dgm:pt modelId="{5A202632-626C-4075-BC47-1B25774B1349}" type="sibTrans" cxnId="{A0279659-0DB4-4F08-95F2-5D381F3C70EB}">
      <dgm:prSet/>
      <dgm:spPr/>
      <dgm:t>
        <a:bodyPr/>
        <a:lstStyle/>
        <a:p>
          <a:endParaRPr lang="en-US"/>
        </a:p>
      </dgm:t>
    </dgm:pt>
    <dgm:pt modelId="{0BBF2121-C701-4A7B-9E04-C93605618830}">
      <dgm:prSet/>
      <dgm:spPr/>
      <dgm:t>
        <a:bodyPr/>
        <a:lstStyle/>
        <a:p>
          <a:r>
            <a:rPr lang="en-GB"/>
            <a:t>Dialogue with HEPS organisers for Healthcare day</a:t>
          </a:r>
          <a:endParaRPr lang="en-US"/>
        </a:p>
      </dgm:t>
    </dgm:pt>
    <dgm:pt modelId="{46A492E4-193F-4805-853E-1CE1CC1FB6B5}" type="parTrans" cxnId="{3B488B6B-7813-4938-ACF4-73E908EDAC4F}">
      <dgm:prSet/>
      <dgm:spPr/>
      <dgm:t>
        <a:bodyPr/>
        <a:lstStyle/>
        <a:p>
          <a:endParaRPr lang="en-US"/>
        </a:p>
      </dgm:t>
    </dgm:pt>
    <dgm:pt modelId="{80E3AF2E-BF1A-464A-A40A-40519079D18D}" type="sibTrans" cxnId="{3B488B6B-7813-4938-ACF4-73E908EDAC4F}">
      <dgm:prSet/>
      <dgm:spPr/>
      <dgm:t>
        <a:bodyPr/>
        <a:lstStyle/>
        <a:p>
          <a:endParaRPr lang="en-US"/>
        </a:p>
      </dgm:t>
    </dgm:pt>
    <dgm:pt modelId="{6DF5DBA5-EF85-45C5-8C4E-EDCF0BDB7804}">
      <dgm:prSet/>
      <dgm:spPr/>
      <dgm:t>
        <a:bodyPr/>
        <a:lstStyle/>
        <a:p>
          <a:r>
            <a:rPr lang="en-GB"/>
            <a:t>Marketing</a:t>
          </a:r>
          <a:endParaRPr lang="en-US"/>
        </a:p>
      </dgm:t>
    </dgm:pt>
    <dgm:pt modelId="{963222E4-585D-4913-B65E-39E816647EEB}" type="parTrans" cxnId="{3BF5DF35-E76E-4AB9-BF55-CC67FE287C09}">
      <dgm:prSet/>
      <dgm:spPr/>
      <dgm:t>
        <a:bodyPr/>
        <a:lstStyle/>
        <a:p>
          <a:endParaRPr lang="en-US"/>
        </a:p>
      </dgm:t>
    </dgm:pt>
    <dgm:pt modelId="{1D3E7090-B5EE-4345-BFBF-2513F9A99061}" type="sibTrans" cxnId="{3BF5DF35-E76E-4AB9-BF55-CC67FE287C09}">
      <dgm:prSet/>
      <dgm:spPr/>
      <dgm:t>
        <a:bodyPr/>
        <a:lstStyle/>
        <a:p>
          <a:endParaRPr lang="en-US"/>
        </a:p>
      </dgm:t>
    </dgm:pt>
    <dgm:pt modelId="{EC61592B-0537-4112-BAE3-FD02D23BD4AA}">
      <dgm:prSet/>
      <dgm:spPr/>
      <dgm:t>
        <a:bodyPr/>
        <a:lstStyle/>
        <a:p>
          <a:r>
            <a:rPr lang="en-GB" dirty="0"/>
            <a:t>&gt; 400 IEA2024 delegates signed up to marketing list</a:t>
          </a:r>
          <a:endParaRPr lang="en-US" dirty="0"/>
        </a:p>
      </dgm:t>
    </dgm:pt>
    <dgm:pt modelId="{6CBFC530-E357-4B20-B867-03428204BD97}" type="parTrans" cxnId="{94040A0B-DA98-4192-87A2-878A476F9A62}">
      <dgm:prSet/>
      <dgm:spPr/>
      <dgm:t>
        <a:bodyPr/>
        <a:lstStyle/>
        <a:p>
          <a:endParaRPr lang="en-US"/>
        </a:p>
      </dgm:t>
    </dgm:pt>
    <dgm:pt modelId="{9143F049-E832-4F56-ABBF-13535E71A00F}" type="sibTrans" cxnId="{94040A0B-DA98-4192-87A2-878A476F9A62}">
      <dgm:prSet/>
      <dgm:spPr/>
      <dgm:t>
        <a:bodyPr/>
        <a:lstStyle/>
        <a:p>
          <a:endParaRPr lang="en-US"/>
        </a:p>
      </dgm:t>
    </dgm:pt>
    <dgm:pt modelId="{CA15CD8F-E1FD-4B40-90C3-D9204B7C4AEB}">
      <dgm:prSet/>
      <dgm:spPr/>
      <dgm:t>
        <a:bodyPr/>
        <a:lstStyle/>
        <a:p>
          <a:r>
            <a:rPr lang="en-GB" dirty="0"/>
            <a:t>Date announcement in October 2025 (email, social media, IEA </a:t>
          </a:r>
          <a:r>
            <a:rPr lang="en-GB" dirty="0" err="1"/>
            <a:t>Newsbriefs</a:t>
          </a:r>
          <a:r>
            <a:rPr lang="en-GB" dirty="0"/>
            <a:t>, web page)</a:t>
          </a:r>
          <a:endParaRPr lang="en-US" dirty="0"/>
        </a:p>
      </dgm:t>
    </dgm:pt>
    <dgm:pt modelId="{1EF76F08-0571-40F4-8A92-278C2D57C866}" type="parTrans" cxnId="{2B373335-E97E-4D4A-B66C-6F150FF6AF7B}">
      <dgm:prSet/>
      <dgm:spPr/>
      <dgm:t>
        <a:bodyPr/>
        <a:lstStyle/>
        <a:p>
          <a:endParaRPr lang="en-US"/>
        </a:p>
      </dgm:t>
    </dgm:pt>
    <dgm:pt modelId="{DD36A1F1-50AC-46C7-A792-C5BB8946923D}" type="sibTrans" cxnId="{2B373335-E97E-4D4A-B66C-6F150FF6AF7B}">
      <dgm:prSet/>
      <dgm:spPr/>
      <dgm:t>
        <a:bodyPr/>
        <a:lstStyle/>
        <a:p>
          <a:endParaRPr lang="en-US"/>
        </a:p>
      </dgm:t>
    </dgm:pt>
    <dgm:pt modelId="{99846FAB-8E49-4C5C-9CC9-7EE605D652C2}">
      <dgm:prSet/>
      <dgm:spPr/>
      <dgm:t>
        <a:bodyPr/>
        <a:lstStyle/>
        <a:p>
          <a:r>
            <a:rPr lang="en-GB"/>
            <a:t>Next priorities</a:t>
          </a:r>
          <a:endParaRPr lang="en-US"/>
        </a:p>
      </dgm:t>
    </dgm:pt>
    <dgm:pt modelId="{38E067C1-259C-4F0C-9591-FAC86DC83653}" type="parTrans" cxnId="{F74431FB-642D-4C24-8863-8A439663C7C3}">
      <dgm:prSet/>
      <dgm:spPr/>
      <dgm:t>
        <a:bodyPr/>
        <a:lstStyle/>
        <a:p>
          <a:endParaRPr lang="en-US"/>
        </a:p>
      </dgm:t>
    </dgm:pt>
    <dgm:pt modelId="{BF587AE9-8C78-4D13-A1E2-0DE73F49880B}" type="sibTrans" cxnId="{F74431FB-642D-4C24-8863-8A439663C7C3}">
      <dgm:prSet/>
      <dgm:spPr/>
      <dgm:t>
        <a:bodyPr/>
        <a:lstStyle/>
        <a:p>
          <a:endParaRPr lang="en-US"/>
        </a:p>
      </dgm:t>
    </dgm:pt>
    <dgm:pt modelId="{DF78D401-1B72-41F3-AA64-EF42A8BE4BDA}">
      <dgm:prSet/>
      <dgm:spPr/>
      <dgm:t>
        <a:bodyPr/>
        <a:lstStyle/>
        <a:p>
          <a:r>
            <a:rPr lang="en-GB"/>
            <a:t>Work on sponsor packages</a:t>
          </a:r>
          <a:endParaRPr lang="en-US"/>
        </a:p>
      </dgm:t>
    </dgm:pt>
    <dgm:pt modelId="{5499AEDF-EB74-4D9A-90C4-4DF903BB0D0C}" type="parTrans" cxnId="{7AFD6F0E-5F0B-42FD-8D3B-0910D8DEFE8E}">
      <dgm:prSet/>
      <dgm:spPr/>
      <dgm:t>
        <a:bodyPr/>
        <a:lstStyle/>
        <a:p>
          <a:endParaRPr lang="en-US"/>
        </a:p>
      </dgm:t>
    </dgm:pt>
    <dgm:pt modelId="{240AAAD8-E5B4-437E-9BDA-E55D9DF4F526}" type="sibTrans" cxnId="{7AFD6F0E-5F0B-42FD-8D3B-0910D8DEFE8E}">
      <dgm:prSet/>
      <dgm:spPr/>
      <dgm:t>
        <a:bodyPr/>
        <a:lstStyle/>
        <a:p>
          <a:endParaRPr lang="en-US"/>
        </a:p>
      </dgm:t>
    </dgm:pt>
    <dgm:pt modelId="{0EA130C5-E127-49C2-AA4B-38F7248DB45E}">
      <dgm:prSet/>
      <dgm:spPr/>
      <dgm:t>
        <a:bodyPr/>
        <a:lstStyle/>
        <a:p>
          <a:r>
            <a:rPr lang="en-US"/>
            <a:t>Sponsor engagement</a:t>
          </a:r>
        </a:p>
      </dgm:t>
    </dgm:pt>
    <dgm:pt modelId="{5F5A7754-EE92-4C10-BA08-799FBF43249E}" type="parTrans" cxnId="{D3691FE2-745E-4C0D-8BC3-78E15FAFCDC4}">
      <dgm:prSet/>
      <dgm:spPr/>
      <dgm:t>
        <a:bodyPr/>
        <a:lstStyle/>
        <a:p>
          <a:endParaRPr lang="en-US"/>
        </a:p>
      </dgm:t>
    </dgm:pt>
    <dgm:pt modelId="{C4E0F2D7-44A1-478B-99A0-5B979DD08064}" type="sibTrans" cxnId="{D3691FE2-745E-4C0D-8BC3-78E15FAFCDC4}">
      <dgm:prSet/>
      <dgm:spPr/>
      <dgm:t>
        <a:bodyPr/>
        <a:lstStyle/>
        <a:p>
          <a:endParaRPr lang="en-US"/>
        </a:p>
      </dgm:t>
    </dgm:pt>
    <dgm:pt modelId="{68F48C50-B44C-40A1-AC6C-041400819266}">
      <dgm:prSet/>
      <dgm:spPr/>
      <dgm:t>
        <a:bodyPr/>
        <a:lstStyle/>
        <a:p>
          <a:r>
            <a:rPr lang="en-US"/>
            <a:t>Partner engagement – INCOSE; ISO TC159; others?</a:t>
          </a:r>
        </a:p>
      </dgm:t>
    </dgm:pt>
    <dgm:pt modelId="{78708DA3-3E02-4B1D-8B89-1BC18631B2BC}" type="parTrans" cxnId="{A1A7C988-C450-4F97-A88F-E48F0C97F097}">
      <dgm:prSet/>
      <dgm:spPr/>
      <dgm:t>
        <a:bodyPr/>
        <a:lstStyle/>
        <a:p>
          <a:endParaRPr lang="en-GB"/>
        </a:p>
      </dgm:t>
    </dgm:pt>
    <dgm:pt modelId="{46A3F9EB-5217-4E4C-AA64-7D1F46421A84}" type="sibTrans" cxnId="{A1A7C988-C450-4F97-A88F-E48F0C97F097}">
      <dgm:prSet/>
      <dgm:spPr/>
      <dgm:t>
        <a:bodyPr/>
        <a:lstStyle/>
        <a:p>
          <a:endParaRPr lang="en-GB"/>
        </a:p>
      </dgm:t>
    </dgm:pt>
    <dgm:pt modelId="{63103065-BAAA-431E-B368-0ADA7FE2411C}">
      <dgm:prSet/>
      <dgm:spPr/>
      <dgm:t>
        <a:bodyPr/>
        <a:lstStyle/>
        <a:p>
          <a:r>
            <a:rPr lang="en-US"/>
            <a:t>AV specification</a:t>
          </a:r>
        </a:p>
      </dgm:t>
    </dgm:pt>
    <dgm:pt modelId="{8DCDB1B2-365C-4C53-8204-2C83084E06A4}" type="parTrans" cxnId="{F8CC6A64-3A46-4850-B9C5-9C536DABAEFC}">
      <dgm:prSet/>
      <dgm:spPr/>
      <dgm:t>
        <a:bodyPr/>
        <a:lstStyle/>
        <a:p>
          <a:endParaRPr lang="en-US"/>
        </a:p>
      </dgm:t>
    </dgm:pt>
    <dgm:pt modelId="{3A20E993-7AAD-41FB-94C5-B2DEDB1A47E9}" type="sibTrans" cxnId="{F8CC6A64-3A46-4850-B9C5-9C536DABAEFC}">
      <dgm:prSet/>
      <dgm:spPr/>
      <dgm:t>
        <a:bodyPr/>
        <a:lstStyle/>
        <a:p>
          <a:endParaRPr lang="en-US"/>
        </a:p>
      </dgm:t>
    </dgm:pt>
    <dgm:pt modelId="{F083AFB9-7080-477D-87CE-3F69664C1F34}">
      <dgm:prSet/>
      <dgm:spPr/>
      <dgm:t>
        <a:bodyPr/>
        <a:lstStyle/>
        <a:p>
          <a:endParaRPr lang="en-US"/>
        </a:p>
      </dgm:t>
    </dgm:pt>
    <dgm:pt modelId="{16362CE1-EAD3-4192-A022-6E2E67B10264}" type="parTrans" cxnId="{B407F1C3-5726-4257-9EB6-31CE8F257B86}">
      <dgm:prSet/>
      <dgm:spPr/>
      <dgm:t>
        <a:bodyPr/>
        <a:lstStyle/>
        <a:p>
          <a:endParaRPr lang="en-GB"/>
        </a:p>
      </dgm:t>
    </dgm:pt>
    <dgm:pt modelId="{5EE5DEAA-ED87-4D21-9478-C98FDCEBEE2D}" type="sibTrans" cxnId="{B407F1C3-5726-4257-9EB6-31CE8F257B86}">
      <dgm:prSet/>
      <dgm:spPr/>
      <dgm:t>
        <a:bodyPr/>
        <a:lstStyle/>
        <a:p>
          <a:endParaRPr lang="en-GB"/>
        </a:p>
      </dgm:t>
    </dgm:pt>
    <dgm:pt modelId="{AB7A1401-2B2E-460A-AA89-5E2B3032F602}">
      <dgm:prSet/>
      <dgm:spPr/>
      <dgm:t>
        <a:bodyPr/>
        <a:lstStyle/>
        <a:p>
          <a:endParaRPr lang="en-US"/>
        </a:p>
      </dgm:t>
    </dgm:pt>
    <dgm:pt modelId="{4DF9ABB4-5BD0-4947-95F0-B7F337671E2E}" type="parTrans" cxnId="{1D8BC807-5287-4519-A0C7-F0B271785A47}">
      <dgm:prSet/>
      <dgm:spPr/>
      <dgm:t>
        <a:bodyPr/>
        <a:lstStyle/>
        <a:p>
          <a:endParaRPr lang="en-GB"/>
        </a:p>
      </dgm:t>
    </dgm:pt>
    <dgm:pt modelId="{4F9D0DAB-1F82-4D9F-BF8C-105E29E7A136}" type="sibTrans" cxnId="{1D8BC807-5287-4519-A0C7-F0B271785A47}">
      <dgm:prSet/>
      <dgm:spPr/>
      <dgm:t>
        <a:bodyPr/>
        <a:lstStyle/>
        <a:p>
          <a:endParaRPr lang="en-GB"/>
        </a:p>
      </dgm:t>
    </dgm:pt>
    <dgm:pt modelId="{D78559F5-A79E-4EDF-8767-C441F4D3CB92}">
      <dgm:prSet/>
      <dgm:spPr/>
      <dgm:t>
        <a:bodyPr/>
        <a:lstStyle/>
        <a:p>
          <a:r>
            <a:rPr lang="en-US"/>
            <a:t>Create branding</a:t>
          </a:r>
        </a:p>
      </dgm:t>
    </dgm:pt>
    <dgm:pt modelId="{450D9248-1688-4145-BFC5-2781BE204A81}" type="parTrans" cxnId="{478AA771-E0C8-4EBB-83BD-4701FABE8DC2}">
      <dgm:prSet/>
      <dgm:spPr/>
      <dgm:t>
        <a:bodyPr/>
        <a:lstStyle/>
        <a:p>
          <a:endParaRPr lang="en-GB"/>
        </a:p>
      </dgm:t>
    </dgm:pt>
    <dgm:pt modelId="{5A78E691-EEB0-494B-B755-4F96CABBAA98}" type="sibTrans" cxnId="{478AA771-E0C8-4EBB-83BD-4701FABE8DC2}">
      <dgm:prSet/>
      <dgm:spPr/>
      <dgm:t>
        <a:bodyPr/>
        <a:lstStyle/>
        <a:p>
          <a:endParaRPr lang="en-GB"/>
        </a:p>
      </dgm:t>
    </dgm:pt>
    <dgm:pt modelId="{D19F6E83-4238-43C2-99A7-1172B3E5AF2E}">
      <dgm:prSet/>
      <dgm:spPr/>
      <dgm:t>
        <a:bodyPr/>
        <a:lstStyle/>
        <a:p>
          <a:endParaRPr lang="en-US"/>
        </a:p>
      </dgm:t>
    </dgm:pt>
    <dgm:pt modelId="{1599D011-12C1-4731-B855-8B4D1960BDBD}" type="parTrans" cxnId="{6B428CF8-A251-4C5F-9CB9-37C5CC432F1E}">
      <dgm:prSet/>
      <dgm:spPr/>
      <dgm:t>
        <a:bodyPr/>
        <a:lstStyle/>
        <a:p>
          <a:endParaRPr lang="en-GB"/>
        </a:p>
      </dgm:t>
    </dgm:pt>
    <dgm:pt modelId="{BF0A4EB0-9061-45B8-8CDD-F6A3229497FC}" type="sibTrans" cxnId="{6B428CF8-A251-4C5F-9CB9-37C5CC432F1E}">
      <dgm:prSet/>
      <dgm:spPr/>
      <dgm:t>
        <a:bodyPr/>
        <a:lstStyle/>
        <a:p>
          <a:endParaRPr lang="en-GB"/>
        </a:p>
      </dgm:t>
    </dgm:pt>
    <dgm:pt modelId="{63360831-3F15-49DC-9DD4-A69D7651D65C}">
      <dgm:prSet/>
      <dgm:spPr/>
      <dgm:t>
        <a:bodyPr/>
        <a:lstStyle/>
        <a:p>
          <a:r>
            <a:rPr lang="en-US" dirty="0"/>
            <a:t>Create promotional video</a:t>
          </a:r>
        </a:p>
      </dgm:t>
    </dgm:pt>
    <dgm:pt modelId="{96EC7FFC-DB5A-4B3E-BF67-4C3C1E6FD629}" type="parTrans" cxnId="{A146598A-A439-48D4-92C6-823D7F89F1E4}">
      <dgm:prSet/>
      <dgm:spPr/>
      <dgm:t>
        <a:bodyPr/>
        <a:lstStyle/>
        <a:p>
          <a:endParaRPr lang="en-GB"/>
        </a:p>
      </dgm:t>
    </dgm:pt>
    <dgm:pt modelId="{580C2CD2-792A-44ED-B17D-6B2C4DD91D36}" type="sibTrans" cxnId="{A146598A-A439-48D4-92C6-823D7F89F1E4}">
      <dgm:prSet/>
      <dgm:spPr/>
      <dgm:t>
        <a:bodyPr/>
        <a:lstStyle/>
        <a:p>
          <a:endParaRPr lang="en-GB"/>
        </a:p>
      </dgm:t>
    </dgm:pt>
    <dgm:pt modelId="{88F1BAE4-C498-4F28-B437-4FCAB8C5D887}">
      <dgm:prSet/>
      <dgm:spPr/>
      <dgm:t>
        <a:bodyPr/>
        <a:lstStyle/>
        <a:p>
          <a:r>
            <a:rPr lang="en-US"/>
            <a:t>Create marketing plan</a:t>
          </a:r>
          <a:endParaRPr lang="en-GB"/>
        </a:p>
      </dgm:t>
    </dgm:pt>
    <dgm:pt modelId="{FB99D0CC-03EB-4C89-AAFC-7B5F99BEE1CC}" type="parTrans" cxnId="{DC54E443-ED23-4872-B078-D84E47681943}">
      <dgm:prSet/>
      <dgm:spPr/>
      <dgm:t>
        <a:bodyPr/>
        <a:lstStyle/>
        <a:p>
          <a:endParaRPr lang="en-GB"/>
        </a:p>
      </dgm:t>
    </dgm:pt>
    <dgm:pt modelId="{B0AAA74B-9A61-4D20-A81E-328B25DCB655}" type="sibTrans" cxnId="{DC54E443-ED23-4872-B078-D84E47681943}">
      <dgm:prSet/>
      <dgm:spPr/>
      <dgm:t>
        <a:bodyPr/>
        <a:lstStyle/>
        <a:p>
          <a:endParaRPr lang="en-GB"/>
        </a:p>
      </dgm:t>
    </dgm:pt>
    <dgm:pt modelId="{6C14179B-9E12-431F-B3F6-7EE9088E96B2}">
      <dgm:prSet/>
      <dgm:spPr/>
      <dgm:t>
        <a:bodyPr/>
        <a:lstStyle/>
        <a:p>
          <a:r>
            <a:rPr lang="en-GB"/>
            <a:t>Unique booking links for IEA member societies</a:t>
          </a:r>
        </a:p>
      </dgm:t>
    </dgm:pt>
    <dgm:pt modelId="{54979343-0422-4590-9957-80B19F1B9720}" type="parTrans" cxnId="{75B0F7D9-F7DD-4F2D-B4F8-F46BE96A32F1}">
      <dgm:prSet/>
      <dgm:spPr/>
      <dgm:t>
        <a:bodyPr/>
        <a:lstStyle/>
        <a:p>
          <a:endParaRPr lang="en-GB"/>
        </a:p>
      </dgm:t>
    </dgm:pt>
    <dgm:pt modelId="{10278835-69B2-4D0C-94F9-F5C6E5818769}" type="sibTrans" cxnId="{75B0F7D9-F7DD-4F2D-B4F8-F46BE96A32F1}">
      <dgm:prSet/>
      <dgm:spPr/>
      <dgm:t>
        <a:bodyPr/>
        <a:lstStyle/>
        <a:p>
          <a:endParaRPr lang="en-GB"/>
        </a:p>
      </dgm:t>
    </dgm:pt>
    <dgm:pt modelId="{066A7419-4B30-45B9-BAA1-1BBDFE22EA2A}" type="pres">
      <dgm:prSet presAssocID="{A75EFD1C-B317-4323-872A-554595F59AAA}" presName="Name0" presStyleCnt="0">
        <dgm:presLayoutVars>
          <dgm:dir/>
          <dgm:animLvl val="lvl"/>
          <dgm:resizeHandles val="exact"/>
        </dgm:presLayoutVars>
      </dgm:prSet>
      <dgm:spPr/>
    </dgm:pt>
    <dgm:pt modelId="{F28AEB55-8B95-48F8-8193-F90045022B0A}" type="pres">
      <dgm:prSet presAssocID="{F88C0F36-A8AA-41A8-A740-6444012B3D7C}" presName="composite" presStyleCnt="0"/>
      <dgm:spPr/>
    </dgm:pt>
    <dgm:pt modelId="{E38F4248-D15B-40A5-B266-4E829F8391DD}" type="pres">
      <dgm:prSet presAssocID="{F88C0F36-A8AA-41A8-A740-6444012B3D7C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40BB78FA-BB30-4FAB-A660-016224D6DB40}" type="pres">
      <dgm:prSet presAssocID="{F88C0F36-A8AA-41A8-A740-6444012B3D7C}" presName="desTx" presStyleLbl="alignAccFollowNode1" presStyleIdx="0" presStyleCnt="4">
        <dgm:presLayoutVars>
          <dgm:bulletEnabled val="1"/>
        </dgm:presLayoutVars>
      </dgm:prSet>
      <dgm:spPr/>
    </dgm:pt>
    <dgm:pt modelId="{DCA1EB0C-DD2E-4D1D-A84F-54E3FFD108D4}" type="pres">
      <dgm:prSet presAssocID="{1635A298-62D4-4FCE-B595-69C8D0D2D632}" presName="space" presStyleCnt="0"/>
      <dgm:spPr/>
    </dgm:pt>
    <dgm:pt modelId="{636307E7-647D-4AF8-A549-91B75E7E1E31}" type="pres">
      <dgm:prSet presAssocID="{F08A4240-B1FB-4F37-97B3-57040EC51B0A}" presName="composite" presStyleCnt="0"/>
      <dgm:spPr/>
    </dgm:pt>
    <dgm:pt modelId="{E494A715-3170-4CE8-AA72-3DB212B8C380}" type="pres">
      <dgm:prSet presAssocID="{F08A4240-B1FB-4F37-97B3-57040EC51B0A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DCF200BF-7F3A-4C2C-99EE-983ED7CEFBB5}" type="pres">
      <dgm:prSet presAssocID="{F08A4240-B1FB-4F37-97B3-57040EC51B0A}" presName="desTx" presStyleLbl="alignAccFollowNode1" presStyleIdx="1" presStyleCnt="4">
        <dgm:presLayoutVars>
          <dgm:bulletEnabled val="1"/>
        </dgm:presLayoutVars>
      </dgm:prSet>
      <dgm:spPr/>
    </dgm:pt>
    <dgm:pt modelId="{BF74837D-88C6-4354-819A-129F0B19A8A1}" type="pres">
      <dgm:prSet presAssocID="{EC709999-EA22-489E-A605-50A433F9916E}" presName="space" presStyleCnt="0"/>
      <dgm:spPr/>
    </dgm:pt>
    <dgm:pt modelId="{D4E468A5-53CF-4D11-9F30-2E23198162F8}" type="pres">
      <dgm:prSet presAssocID="{6DF5DBA5-EF85-45C5-8C4E-EDCF0BDB7804}" presName="composite" presStyleCnt="0"/>
      <dgm:spPr/>
    </dgm:pt>
    <dgm:pt modelId="{27D13C2E-73E6-4137-BA8F-8591185367B2}" type="pres">
      <dgm:prSet presAssocID="{6DF5DBA5-EF85-45C5-8C4E-EDCF0BDB7804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014A46B4-EA43-47D3-928F-21843D6F1C02}" type="pres">
      <dgm:prSet presAssocID="{6DF5DBA5-EF85-45C5-8C4E-EDCF0BDB7804}" presName="desTx" presStyleLbl="alignAccFollowNode1" presStyleIdx="2" presStyleCnt="4">
        <dgm:presLayoutVars>
          <dgm:bulletEnabled val="1"/>
        </dgm:presLayoutVars>
      </dgm:prSet>
      <dgm:spPr/>
    </dgm:pt>
    <dgm:pt modelId="{40E4C0D8-6423-4E86-93F6-25AB54060DBE}" type="pres">
      <dgm:prSet presAssocID="{1D3E7090-B5EE-4345-BFBF-2513F9A99061}" presName="space" presStyleCnt="0"/>
      <dgm:spPr/>
    </dgm:pt>
    <dgm:pt modelId="{0118D300-F5D3-46DB-91FC-9D61BAD8A5ED}" type="pres">
      <dgm:prSet presAssocID="{99846FAB-8E49-4C5C-9CC9-7EE605D652C2}" presName="composite" presStyleCnt="0"/>
      <dgm:spPr/>
    </dgm:pt>
    <dgm:pt modelId="{BC0834AD-97E4-4946-AE5D-DB1F542413F6}" type="pres">
      <dgm:prSet presAssocID="{99846FAB-8E49-4C5C-9CC9-7EE605D652C2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AF14EE48-5184-4480-AE34-2C9AF375FAD9}" type="pres">
      <dgm:prSet presAssocID="{99846FAB-8E49-4C5C-9CC9-7EE605D652C2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314B6600-0D48-4651-9630-A4EB22C4E0BF}" type="presOf" srcId="{AB7A1401-2B2E-460A-AA89-5E2B3032F602}" destId="{AF14EE48-5184-4480-AE34-2C9AF375FAD9}" srcOrd="0" destOrd="8" presId="urn:microsoft.com/office/officeart/2005/8/layout/hList1"/>
    <dgm:cxn modelId="{1D8BC807-5287-4519-A0C7-F0B271785A47}" srcId="{99846FAB-8E49-4C5C-9CC9-7EE605D652C2}" destId="{AB7A1401-2B2E-460A-AA89-5E2B3032F602}" srcOrd="8" destOrd="0" parTransId="{4DF9ABB4-5BD0-4947-95F0-B7F337671E2E}" sibTransId="{4F9D0DAB-1F82-4D9F-BF8C-105E29E7A136}"/>
    <dgm:cxn modelId="{94040A0B-DA98-4192-87A2-878A476F9A62}" srcId="{6DF5DBA5-EF85-45C5-8C4E-EDCF0BDB7804}" destId="{EC61592B-0537-4112-BAE3-FD02D23BD4AA}" srcOrd="0" destOrd="0" parTransId="{6CBFC530-E357-4B20-B867-03428204BD97}" sibTransId="{9143F049-E832-4F56-ABBF-13535E71A00F}"/>
    <dgm:cxn modelId="{7AFD6F0E-5F0B-42FD-8D3B-0910D8DEFE8E}" srcId="{99846FAB-8E49-4C5C-9CC9-7EE605D652C2}" destId="{DF78D401-1B72-41F3-AA64-EF42A8BE4BDA}" srcOrd="0" destOrd="0" parTransId="{5499AEDF-EB74-4D9A-90C4-4DF903BB0D0C}" sibTransId="{240AAAD8-E5B4-437E-9BDA-E55D9DF4F526}"/>
    <dgm:cxn modelId="{486E4C12-508A-4528-87EC-54655AA0C0FE}" type="presOf" srcId="{F88C0F36-A8AA-41A8-A740-6444012B3D7C}" destId="{E38F4248-D15B-40A5-B266-4E829F8391DD}" srcOrd="0" destOrd="0" presId="urn:microsoft.com/office/officeart/2005/8/layout/hList1"/>
    <dgm:cxn modelId="{2FE2901B-128B-441F-971C-E450D0B9ADCA}" type="presOf" srcId="{EF513B50-9438-44AE-99B6-6ECBDF6C9772}" destId="{40BB78FA-BB30-4FAB-A660-016224D6DB40}" srcOrd="0" destOrd="4" presId="urn:microsoft.com/office/officeart/2005/8/layout/hList1"/>
    <dgm:cxn modelId="{5C41531C-6E06-434A-B076-DFA09FB9EAF3}" type="presOf" srcId="{50B965E5-A0B5-4D51-AF1B-6FA03955ADBA}" destId="{DCF200BF-7F3A-4C2C-99EE-983ED7CEFBB5}" srcOrd="0" destOrd="0" presId="urn:microsoft.com/office/officeart/2005/8/layout/hList1"/>
    <dgm:cxn modelId="{65537223-CA26-4C5E-8286-6652140243A9}" type="presOf" srcId="{6C14179B-9E12-431F-B3F6-7EE9088E96B2}" destId="{AF14EE48-5184-4480-AE34-2C9AF375FAD9}" srcOrd="0" destOrd="7" presId="urn:microsoft.com/office/officeart/2005/8/layout/hList1"/>
    <dgm:cxn modelId="{F369C726-EEA3-45D0-85AB-D6098FF63D7E}" type="presOf" srcId="{F083AFB9-7080-477D-87CE-3F69664C1F34}" destId="{AF14EE48-5184-4480-AE34-2C9AF375FAD9}" srcOrd="0" destOrd="9" presId="urn:microsoft.com/office/officeart/2005/8/layout/hList1"/>
    <dgm:cxn modelId="{55700D2F-4008-45D5-AC03-20FE9FA8ABE5}" srcId="{F08A4240-B1FB-4F37-97B3-57040EC51B0A}" destId="{50B965E5-A0B5-4D51-AF1B-6FA03955ADBA}" srcOrd="0" destOrd="0" parTransId="{6C10AC6E-DDCC-472A-986F-A1F43BBC7888}" sibTransId="{F57AAF10-86E2-4447-B74B-E82C2460776C}"/>
    <dgm:cxn modelId="{2B373335-E97E-4D4A-B66C-6F150FF6AF7B}" srcId="{6DF5DBA5-EF85-45C5-8C4E-EDCF0BDB7804}" destId="{CA15CD8F-E1FD-4B40-90C3-D9204B7C4AEB}" srcOrd="1" destOrd="0" parTransId="{1EF76F08-0571-40F4-8A92-278C2D57C866}" sibTransId="{DD36A1F1-50AC-46C7-A792-C5BB8946923D}"/>
    <dgm:cxn modelId="{3BF5DF35-E76E-4AB9-BF55-CC67FE287C09}" srcId="{A75EFD1C-B317-4323-872A-554595F59AAA}" destId="{6DF5DBA5-EF85-45C5-8C4E-EDCF0BDB7804}" srcOrd="2" destOrd="0" parTransId="{963222E4-585D-4913-B65E-39E816647EEB}" sibTransId="{1D3E7090-B5EE-4345-BFBF-2513F9A99061}"/>
    <dgm:cxn modelId="{94940942-4D36-4808-A6AF-A6749E64FA98}" type="presOf" srcId="{D78559F5-A79E-4EDF-8767-C441F4D3CB92}" destId="{AF14EE48-5184-4480-AE34-2C9AF375FAD9}" srcOrd="0" destOrd="4" presId="urn:microsoft.com/office/officeart/2005/8/layout/hList1"/>
    <dgm:cxn modelId="{CF687543-F05B-4046-BF16-E411DEF196E2}" srcId="{A75EFD1C-B317-4323-872A-554595F59AAA}" destId="{F88C0F36-A8AA-41A8-A740-6444012B3D7C}" srcOrd="0" destOrd="0" parTransId="{CE07C1EC-9D35-49D6-BA21-573C3DBDE67F}" sibTransId="{1635A298-62D4-4FCE-B595-69C8D0D2D632}"/>
    <dgm:cxn modelId="{DC54E443-ED23-4872-B078-D84E47681943}" srcId="{99846FAB-8E49-4C5C-9CC9-7EE605D652C2}" destId="{88F1BAE4-C498-4F28-B437-4FCAB8C5D887}" srcOrd="6" destOrd="0" parTransId="{FB99D0CC-03EB-4C89-AAFC-7B5F99BEE1CC}" sibTransId="{B0AAA74B-9A61-4D20-A81E-328B25DCB655}"/>
    <dgm:cxn modelId="{F8CC6A64-3A46-4850-B9C5-9C536DABAEFC}" srcId="{99846FAB-8E49-4C5C-9CC9-7EE605D652C2}" destId="{63103065-BAAA-431E-B368-0ADA7FE2411C}" srcOrd="3" destOrd="0" parTransId="{8DCDB1B2-365C-4C53-8204-2C83084E06A4}" sibTransId="{3A20E993-7AAD-41FB-94C5-B2DEDB1A47E9}"/>
    <dgm:cxn modelId="{3B488B6B-7813-4938-ACF4-73E908EDAC4F}" srcId="{F08A4240-B1FB-4F37-97B3-57040EC51B0A}" destId="{0BBF2121-C701-4A7B-9E04-C93605618830}" srcOrd="2" destOrd="0" parTransId="{46A492E4-193F-4805-853E-1CE1CC1FB6B5}" sibTransId="{80E3AF2E-BF1A-464A-A40A-40519079D18D}"/>
    <dgm:cxn modelId="{31EBB64F-0775-43CE-8B51-FBADA07BF11C}" type="presOf" srcId="{CF78CF8E-2867-4DBB-A665-D47C66793D8D}" destId="{40BB78FA-BB30-4FAB-A660-016224D6DB40}" srcOrd="0" destOrd="2" presId="urn:microsoft.com/office/officeart/2005/8/layout/hList1"/>
    <dgm:cxn modelId="{478AA771-E0C8-4EBB-83BD-4701FABE8DC2}" srcId="{99846FAB-8E49-4C5C-9CC9-7EE605D652C2}" destId="{D78559F5-A79E-4EDF-8767-C441F4D3CB92}" srcOrd="4" destOrd="0" parTransId="{450D9248-1688-4145-BFC5-2781BE204A81}" sibTransId="{5A78E691-EEB0-494B-B755-4F96CABBAA98}"/>
    <dgm:cxn modelId="{41A7E353-8B1B-4CEE-866D-8D97565166D6}" srcId="{F88C0F36-A8AA-41A8-A740-6444012B3D7C}" destId="{CF60D882-08D4-4046-9AAF-0A5DCE19044A}" srcOrd="3" destOrd="0" parTransId="{BBCC7594-C124-482A-BBC1-AB6419082A84}" sibTransId="{CD07D6F2-0090-49F3-8B64-EA591C20EAC9}"/>
    <dgm:cxn modelId="{EF494456-6849-4EE9-BD91-0F09E261D30F}" srcId="{F88C0F36-A8AA-41A8-A740-6444012B3D7C}" destId="{2685E912-F599-41D7-B322-8972BEB7F185}" srcOrd="1" destOrd="0" parTransId="{179262B3-2857-4BF6-9C2D-0C86C9996786}" sibTransId="{6DDCBB8E-5224-4740-9B79-3CF383D4AC66}"/>
    <dgm:cxn modelId="{A0279659-0DB4-4F08-95F2-5D381F3C70EB}" srcId="{F08A4240-B1FB-4F37-97B3-57040EC51B0A}" destId="{D242748E-0B5C-499F-BFDD-0C062F898B8D}" srcOrd="1" destOrd="0" parTransId="{08E83555-DEC5-4D62-A810-6FB012B5A7AE}" sibTransId="{5A202632-626C-4075-BC47-1B25774B1349}"/>
    <dgm:cxn modelId="{F32A797C-4C2D-4BAF-A213-13EB84E3B5CC}" type="presOf" srcId="{99846FAB-8E49-4C5C-9CC9-7EE605D652C2}" destId="{BC0834AD-97E4-4946-AE5D-DB1F542413F6}" srcOrd="0" destOrd="0" presId="urn:microsoft.com/office/officeart/2005/8/layout/hList1"/>
    <dgm:cxn modelId="{662CC67D-D5F4-44DF-8EDD-D01156DDDEDC}" type="presOf" srcId="{A75EFD1C-B317-4323-872A-554595F59AAA}" destId="{066A7419-4B30-45B9-BAA1-1BBDFE22EA2A}" srcOrd="0" destOrd="0" presId="urn:microsoft.com/office/officeart/2005/8/layout/hList1"/>
    <dgm:cxn modelId="{73B3A680-69C1-4EE4-B95F-4432DFAEB9C2}" type="presOf" srcId="{CF60D882-08D4-4046-9AAF-0A5DCE19044A}" destId="{40BB78FA-BB30-4FAB-A660-016224D6DB40}" srcOrd="0" destOrd="3" presId="urn:microsoft.com/office/officeart/2005/8/layout/hList1"/>
    <dgm:cxn modelId="{8B5CFE81-99E5-4526-ADC1-2704003F7DB7}" type="presOf" srcId="{D242748E-0B5C-499F-BFDD-0C062F898B8D}" destId="{DCF200BF-7F3A-4C2C-99EE-983ED7CEFBB5}" srcOrd="0" destOrd="1" presId="urn:microsoft.com/office/officeart/2005/8/layout/hList1"/>
    <dgm:cxn modelId="{A1A7C988-C450-4F97-A88F-E48F0C97F097}" srcId="{99846FAB-8E49-4C5C-9CC9-7EE605D652C2}" destId="{68F48C50-B44C-40A1-AC6C-041400819266}" srcOrd="2" destOrd="0" parTransId="{78708DA3-3E02-4B1D-8B89-1BC18631B2BC}" sibTransId="{46A3F9EB-5217-4E4C-AA64-7D1F46421A84}"/>
    <dgm:cxn modelId="{A146598A-A439-48D4-92C6-823D7F89F1E4}" srcId="{99846FAB-8E49-4C5C-9CC9-7EE605D652C2}" destId="{63360831-3F15-49DC-9DD4-A69D7651D65C}" srcOrd="5" destOrd="0" parTransId="{96EC7FFC-DB5A-4B3E-BF67-4C3C1E6FD629}" sibTransId="{580C2CD2-792A-44ED-B17D-6B2C4DD91D36}"/>
    <dgm:cxn modelId="{8023528B-013A-416A-B106-14AFC538D471}" type="presOf" srcId="{D19F6E83-4238-43C2-99A7-1172B3E5AF2E}" destId="{014A46B4-EA43-47D3-928F-21843D6F1C02}" srcOrd="0" destOrd="2" presId="urn:microsoft.com/office/officeart/2005/8/layout/hList1"/>
    <dgm:cxn modelId="{1516078D-67B1-4490-B338-BA47519E607E}" type="presOf" srcId="{DF78D401-1B72-41F3-AA64-EF42A8BE4BDA}" destId="{AF14EE48-5184-4480-AE34-2C9AF375FAD9}" srcOrd="0" destOrd="0" presId="urn:microsoft.com/office/officeart/2005/8/layout/hList1"/>
    <dgm:cxn modelId="{56732B91-EED1-4F6C-9685-5ECC7A0B5BF9}" srcId="{F88C0F36-A8AA-41A8-A740-6444012B3D7C}" destId="{EF513B50-9438-44AE-99B6-6ECBDF6C9772}" srcOrd="4" destOrd="0" parTransId="{5D82901E-16DD-405D-90EF-60E6E9D81C5C}" sibTransId="{A499DB6D-304B-4049-9DF3-86B1CCEE9C7F}"/>
    <dgm:cxn modelId="{D1DFF69C-7A86-4C4A-8E6C-AF89774828EA}" type="presOf" srcId="{CA15CD8F-E1FD-4B40-90C3-D9204B7C4AEB}" destId="{014A46B4-EA43-47D3-928F-21843D6F1C02}" srcOrd="0" destOrd="1" presId="urn:microsoft.com/office/officeart/2005/8/layout/hList1"/>
    <dgm:cxn modelId="{3918E79F-FD59-4428-8892-D1DDA2A2F52C}" type="presOf" srcId="{68F48C50-B44C-40A1-AC6C-041400819266}" destId="{AF14EE48-5184-4480-AE34-2C9AF375FAD9}" srcOrd="0" destOrd="2" presId="urn:microsoft.com/office/officeart/2005/8/layout/hList1"/>
    <dgm:cxn modelId="{4CB5BBA3-523D-4291-AD48-5E0F0720E6EB}" type="presOf" srcId="{EC61592B-0537-4112-BAE3-FD02D23BD4AA}" destId="{014A46B4-EA43-47D3-928F-21843D6F1C02}" srcOrd="0" destOrd="0" presId="urn:microsoft.com/office/officeart/2005/8/layout/hList1"/>
    <dgm:cxn modelId="{1B9BC6B1-4090-4D1D-B804-17EBE02B4522}" type="presOf" srcId="{2685E912-F599-41D7-B322-8972BEB7F185}" destId="{40BB78FA-BB30-4FAB-A660-016224D6DB40}" srcOrd="0" destOrd="1" presId="urn:microsoft.com/office/officeart/2005/8/layout/hList1"/>
    <dgm:cxn modelId="{BC3302B4-77AB-4E43-AB1E-E13FF6FC095B}" type="presOf" srcId="{0EA130C5-E127-49C2-AA4B-38F7248DB45E}" destId="{AF14EE48-5184-4480-AE34-2C9AF375FAD9}" srcOrd="0" destOrd="1" presId="urn:microsoft.com/office/officeart/2005/8/layout/hList1"/>
    <dgm:cxn modelId="{C765D3BB-EC8A-49DA-A8AF-89F6B0018776}" type="presOf" srcId="{6DF5DBA5-EF85-45C5-8C4E-EDCF0BDB7804}" destId="{27D13C2E-73E6-4137-BA8F-8591185367B2}" srcOrd="0" destOrd="0" presId="urn:microsoft.com/office/officeart/2005/8/layout/hList1"/>
    <dgm:cxn modelId="{749B86BF-D7AC-47EA-8019-3E1E970B52DD}" type="presOf" srcId="{0BBF2121-C701-4A7B-9E04-C93605618830}" destId="{DCF200BF-7F3A-4C2C-99EE-983ED7CEFBB5}" srcOrd="0" destOrd="2" presId="urn:microsoft.com/office/officeart/2005/8/layout/hList1"/>
    <dgm:cxn modelId="{B407F1C3-5726-4257-9EB6-31CE8F257B86}" srcId="{99846FAB-8E49-4C5C-9CC9-7EE605D652C2}" destId="{F083AFB9-7080-477D-87CE-3F69664C1F34}" srcOrd="9" destOrd="0" parTransId="{16362CE1-EAD3-4192-A022-6E2E67B10264}" sibTransId="{5EE5DEAA-ED87-4D21-9478-C98FDCEBEE2D}"/>
    <dgm:cxn modelId="{67ED3CC9-12B6-4BDC-ABD9-0DD2D0A16BE2}" srcId="{F88C0F36-A8AA-41A8-A740-6444012B3D7C}" destId="{CF78CF8E-2867-4DBB-A665-D47C66793D8D}" srcOrd="2" destOrd="0" parTransId="{10416932-2551-44C9-AB75-8BA7F63979E7}" sibTransId="{6B0406C2-AB27-452C-A5A8-977D2FF06D64}"/>
    <dgm:cxn modelId="{FB4DA0D3-DAF1-49E9-B80A-07D1F0BF458E}" type="presOf" srcId="{63103065-BAAA-431E-B368-0ADA7FE2411C}" destId="{AF14EE48-5184-4480-AE34-2C9AF375FAD9}" srcOrd="0" destOrd="3" presId="urn:microsoft.com/office/officeart/2005/8/layout/hList1"/>
    <dgm:cxn modelId="{96EF1CD5-025D-4081-9090-8497E64A2B05}" type="presOf" srcId="{63360831-3F15-49DC-9DD4-A69D7651D65C}" destId="{AF14EE48-5184-4480-AE34-2C9AF375FAD9}" srcOrd="0" destOrd="5" presId="urn:microsoft.com/office/officeart/2005/8/layout/hList1"/>
    <dgm:cxn modelId="{78821DD6-78AF-47F2-961E-EBC51841EAA4}" type="presOf" srcId="{6DAFDC71-624E-4B50-9D5A-49DD9B01CCE6}" destId="{40BB78FA-BB30-4FAB-A660-016224D6DB40}" srcOrd="0" destOrd="5" presId="urn:microsoft.com/office/officeart/2005/8/layout/hList1"/>
    <dgm:cxn modelId="{75B0F7D9-F7DD-4F2D-B4F8-F46BE96A32F1}" srcId="{99846FAB-8E49-4C5C-9CC9-7EE605D652C2}" destId="{6C14179B-9E12-431F-B3F6-7EE9088E96B2}" srcOrd="7" destOrd="0" parTransId="{54979343-0422-4590-9957-80B19F1B9720}" sibTransId="{10278835-69B2-4D0C-94F9-F5C6E5818769}"/>
    <dgm:cxn modelId="{E4A632E1-C712-4C20-9C63-E4F11540F539}" type="presOf" srcId="{F08A4240-B1FB-4F37-97B3-57040EC51B0A}" destId="{E494A715-3170-4CE8-AA72-3DB212B8C380}" srcOrd="0" destOrd="0" presId="urn:microsoft.com/office/officeart/2005/8/layout/hList1"/>
    <dgm:cxn modelId="{D3691FE2-745E-4C0D-8BC3-78E15FAFCDC4}" srcId="{99846FAB-8E49-4C5C-9CC9-7EE605D652C2}" destId="{0EA130C5-E127-49C2-AA4B-38F7248DB45E}" srcOrd="1" destOrd="0" parTransId="{5F5A7754-EE92-4C10-BA08-799FBF43249E}" sibTransId="{C4E0F2D7-44A1-478B-99A0-5B979DD08064}"/>
    <dgm:cxn modelId="{409332E3-0311-4D68-AA4E-5507E8F193A6}" srcId="{F88C0F36-A8AA-41A8-A740-6444012B3D7C}" destId="{5FF81894-5EC8-401C-9FAB-E5DFF6A38C6A}" srcOrd="0" destOrd="0" parTransId="{45DD9154-3DE0-4A3B-9AD3-346A52E4DC04}" sibTransId="{2E305AEB-D602-45DE-9320-865EE8E6B017}"/>
    <dgm:cxn modelId="{75D35AE9-BA70-4EA2-AADF-9914DEF87A04}" type="presOf" srcId="{5FF81894-5EC8-401C-9FAB-E5DFF6A38C6A}" destId="{40BB78FA-BB30-4FAB-A660-016224D6DB40}" srcOrd="0" destOrd="0" presId="urn:microsoft.com/office/officeart/2005/8/layout/hList1"/>
    <dgm:cxn modelId="{C3E7BAF6-C8FA-4E42-B602-485CDB834FB5}" type="presOf" srcId="{88F1BAE4-C498-4F28-B437-4FCAB8C5D887}" destId="{AF14EE48-5184-4480-AE34-2C9AF375FAD9}" srcOrd="0" destOrd="6" presId="urn:microsoft.com/office/officeart/2005/8/layout/hList1"/>
    <dgm:cxn modelId="{6B428CF8-A251-4C5F-9CB9-37C5CC432F1E}" srcId="{6DF5DBA5-EF85-45C5-8C4E-EDCF0BDB7804}" destId="{D19F6E83-4238-43C2-99A7-1172B3E5AF2E}" srcOrd="2" destOrd="0" parTransId="{1599D011-12C1-4731-B855-8B4D1960BDBD}" sibTransId="{BF0A4EB0-9061-45B8-8CDD-F6A3229497FC}"/>
    <dgm:cxn modelId="{5B97D1F8-CD85-41A6-8DBF-842ECC37AF67}" srcId="{A75EFD1C-B317-4323-872A-554595F59AAA}" destId="{F08A4240-B1FB-4F37-97B3-57040EC51B0A}" srcOrd="1" destOrd="0" parTransId="{D132425D-548E-4865-87F9-F9462A94B9A3}" sibTransId="{EC709999-EA22-489E-A605-50A433F9916E}"/>
    <dgm:cxn modelId="{F74431FB-642D-4C24-8863-8A439663C7C3}" srcId="{A75EFD1C-B317-4323-872A-554595F59AAA}" destId="{99846FAB-8E49-4C5C-9CC9-7EE605D652C2}" srcOrd="3" destOrd="0" parTransId="{38E067C1-259C-4F0C-9591-FAC86DC83653}" sibTransId="{BF587AE9-8C78-4D13-A1E2-0DE73F49880B}"/>
    <dgm:cxn modelId="{2AEBA6FE-A2FF-42E6-8566-9048578E0F6C}" srcId="{F88C0F36-A8AA-41A8-A740-6444012B3D7C}" destId="{6DAFDC71-624E-4B50-9D5A-49DD9B01CCE6}" srcOrd="5" destOrd="0" parTransId="{96049E9A-7C82-44CA-A374-5F670DA5ABC6}" sibTransId="{4B76CAA3-61CC-4ECB-8237-63DDAB291FD7}"/>
    <dgm:cxn modelId="{59049DCD-A4D9-4985-AB00-E1431FD6A424}" type="presParOf" srcId="{066A7419-4B30-45B9-BAA1-1BBDFE22EA2A}" destId="{F28AEB55-8B95-48F8-8193-F90045022B0A}" srcOrd="0" destOrd="0" presId="urn:microsoft.com/office/officeart/2005/8/layout/hList1"/>
    <dgm:cxn modelId="{2976413F-142E-4367-BD41-17D1A1CD5D62}" type="presParOf" srcId="{F28AEB55-8B95-48F8-8193-F90045022B0A}" destId="{E38F4248-D15B-40A5-B266-4E829F8391DD}" srcOrd="0" destOrd="0" presId="urn:microsoft.com/office/officeart/2005/8/layout/hList1"/>
    <dgm:cxn modelId="{7683DCE2-A21E-410D-862A-61BBF0195782}" type="presParOf" srcId="{F28AEB55-8B95-48F8-8193-F90045022B0A}" destId="{40BB78FA-BB30-4FAB-A660-016224D6DB40}" srcOrd="1" destOrd="0" presId="urn:microsoft.com/office/officeart/2005/8/layout/hList1"/>
    <dgm:cxn modelId="{B0162739-BDA0-4210-BA58-CC0B1A8CDE1A}" type="presParOf" srcId="{066A7419-4B30-45B9-BAA1-1BBDFE22EA2A}" destId="{DCA1EB0C-DD2E-4D1D-A84F-54E3FFD108D4}" srcOrd="1" destOrd="0" presId="urn:microsoft.com/office/officeart/2005/8/layout/hList1"/>
    <dgm:cxn modelId="{CE35B8D7-8401-4D6B-A490-85E35674B06B}" type="presParOf" srcId="{066A7419-4B30-45B9-BAA1-1BBDFE22EA2A}" destId="{636307E7-647D-4AF8-A549-91B75E7E1E31}" srcOrd="2" destOrd="0" presId="urn:microsoft.com/office/officeart/2005/8/layout/hList1"/>
    <dgm:cxn modelId="{6C991F49-010F-441A-95B8-22D577BAA967}" type="presParOf" srcId="{636307E7-647D-4AF8-A549-91B75E7E1E31}" destId="{E494A715-3170-4CE8-AA72-3DB212B8C380}" srcOrd="0" destOrd="0" presId="urn:microsoft.com/office/officeart/2005/8/layout/hList1"/>
    <dgm:cxn modelId="{BC80DC58-27DA-4AA9-A38D-9BCA20EE2AD1}" type="presParOf" srcId="{636307E7-647D-4AF8-A549-91B75E7E1E31}" destId="{DCF200BF-7F3A-4C2C-99EE-983ED7CEFBB5}" srcOrd="1" destOrd="0" presId="urn:microsoft.com/office/officeart/2005/8/layout/hList1"/>
    <dgm:cxn modelId="{37F262E3-3E94-47FD-BCE0-54A9CC3BCE44}" type="presParOf" srcId="{066A7419-4B30-45B9-BAA1-1BBDFE22EA2A}" destId="{BF74837D-88C6-4354-819A-129F0B19A8A1}" srcOrd="3" destOrd="0" presId="urn:microsoft.com/office/officeart/2005/8/layout/hList1"/>
    <dgm:cxn modelId="{9C545DEF-FECB-40FB-A2BD-F3BED9513572}" type="presParOf" srcId="{066A7419-4B30-45B9-BAA1-1BBDFE22EA2A}" destId="{D4E468A5-53CF-4D11-9F30-2E23198162F8}" srcOrd="4" destOrd="0" presId="urn:microsoft.com/office/officeart/2005/8/layout/hList1"/>
    <dgm:cxn modelId="{EAED4D62-FEA1-480E-A5D0-C598FB003464}" type="presParOf" srcId="{D4E468A5-53CF-4D11-9F30-2E23198162F8}" destId="{27D13C2E-73E6-4137-BA8F-8591185367B2}" srcOrd="0" destOrd="0" presId="urn:microsoft.com/office/officeart/2005/8/layout/hList1"/>
    <dgm:cxn modelId="{4A6194CC-979F-47DB-9D35-A226944F8F79}" type="presParOf" srcId="{D4E468A5-53CF-4D11-9F30-2E23198162F8}" destId="{014A46B4-EA43-47D3-928F-21843D6F1C02}" srcOrd="1" destOrd="0" presId="urn:microsoft.com/office/officeart/2005/8/layout/hList1"/>
    <dgm:cxn modelId="{7DCE6DFF-A512-4562-BDE2-36E033BC0DC9}" type="presParOf" srcId="{066A7419-4B30-45B9-BAA1-1BBDFE22EA2A}" destId="{40E4C0D8-6423-4E86-93F6-25AB54060DBE}" srcOrd="5" destOrd="0" presId="urn:microsoft.com/office/officeart/2005/8/layout/hList1"/>
    <dgm:cxn modelId="{E823A011-9BE4-4962-AE09-516BA839A111}" type="presParOf" srcId="{066A7419-4B30-45B9-BAA1-1BBDFE22EA2A}" destId="{0118D300-F5D3-46DB-91FC-9D61BAD8A5ED}" srcOrd="6" destOrd="0" presId="urn:microsoft.com/office/officeart/2005/8/layout/hList1"/>
    <dgm:cxn modelId="{1A81F9F4-0971-4F36-BD01-0D35DE6C0011}" type="presParOf" srcId="{0118D300-F5D3-46DB-91FC-9D61BAD8A5ED}" destId="{BC0834AD-97E4-4946-AE5D-DB1F542413F6}" srcOrd="0" destOrd="0" presId="urn:microsoft.com/office/officeart/2005/8/layout/hList1"/>
    <dgm:cxn modelId="{A80E1B31-9EE2-40F0-A4CE-F8BC6C23A719}" type="presParOf" srcId="{0118D300-F5D3-46DB-91FC-9D61BAD8A5ED}" destId="{AF14EE48-5184-4480-AE34-2C9AF375FAD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E3A01C-735A-4F8A-9952-A3579EC53A27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36674BC-5D2A-4A7B-9124-BB2781C5113A}">
      <dgm:prSet phldrT="[Text]" phldr="0"/>
      <dgm:spPr/>
      <dgm:t>
        <a:bodyPr/>
        <a:lstStyle/>
        <a:p>
          <a:r>
            <a:rPr lang="en-GB"/>
            <a:t>Marketing</a:t>
          </a:r>
        </a:p>
      </dgm:t>
    </dgm:pt>
    <dgm:pt modelId="{37A67FFF-DF39-4D5D-9AC4-DD632C474E16}" type="parTrans" cxnId="{F3730723-75E2-424A-B316-8D4A913A331A}">
      <dgm:prSet/>
      <dgm:spPr/>
      <dgm:t>
        <a:bodyPr/>
        <a:lstStyle/>
        <a:p>
          <a:endParaRPr lang="en-GB"/>
        </a:p>
      </dgm:t>
    </dgm:pt>
    <dgm:pt modelId="{50692028-E31D-48ED-BCEF-54B78CB49A12}" type="sibTrans" cxnId="{F3730723-75E2-424A-B316-8D4A913A331A}">
      <dgm:prSet/>
      <dgm:spPr/>
      <dgm:t>
        <a:bodyPr/>
        <a:lstStyle/>
        <a:p>
          <a:endParaRPr lang="en-GB"/>
        </a:p>
      </dgm:t>
    </dgm:pt>
    <dgm:pt modelId="{BC9E43DD-40DE-4CEF-BD09-AECE8C3F7145}">
      <dgm:prSet phldrT="[Text]" phldr="0"/>
      <dgm:spPr/>
      <dgm:t>
        <a:bodyPr/>
        <a:lstStyle/>
        <a:p>
          <a:r>
            <a:rPr lang="en-GB"/>
            <a:t>Unique discount code provided to member societies to share with their members (on request)</a:t>
          </a:r>
        </a:p>
      </dgm:t>
    </dgm:pt>
    <dgm:pt modelId="{77F3610F-E038-42EC-8924-0CA03DEC7E7B}" type="parTrans" cxnId="{51F7B2A1-49CA-4CCD-8947-EC0D5C5E1BD2}">
      <dgm:prSet/>
      <dgm:spPr/>
      <dgm:t>
        <a:bodyPr/>
        <a:lstStyle/>
        <a:p>
          <a:endParaRPr lang="en-GB"/>
        </a:p>
      </dgm:t>
    </dgm:pt>
    <dgm:pt modelId="{9DE8DA73-4FDC-4C65-9E3C-7F34096833A7}" type="sibTrans" cxnId="{51F7B2A1-49CA-4CCD-8947-EC0D5C5E1BD2}">
      <dgm:prSet/>
      <dgm:spPr/>
      <dgm:t>
        <a:bodyPr/>
        <a:lstStyle/>
        <a:p>
          <a:endParaRPr lang="en-GB"/>
        </a:p>
      </dgm:t>
    </dgm:pt>
    <dgm:pt modelId="{5DB33261-3586-4AE8-8E1C-C693F64A6B93}">
      <dgm:prSet phldrT="[Text]" phldr="0"/>
      <dgm:spPr/>
      <dgm:t>
        <a:bodyPr/>
        <a:lstStyle/>
        <a:p>
          <a:r>
            <a:rPr lang="en-GB"/>
            <a:t>Sales</a:t>
          </a:r>
        </a:p>
      </dgm:t>
    </dgm:pt>
    <dgm:pt modelId="{30C7E400-A4AA-4A72-B573-A6E5132FEC07}" type="parTrans" cxnId="{7B58547A-3271-4CF4-A460-D05C6D1E3D07}">
      <dgm:prSet/>
      <dgm:spPr/>
      <dgm:t>
        <a:bodyPr/>
        <a:lstStyle/>
        <a:p>
          <a:endParaRPr lang="en-GB"/>
        </a:p>
      </dgm:t>
    </dgm:pt>
    <dgm:pt modelId="{33C698FE-D0D8-460D-A30B-DE7FE182E33C}" type="sibTrans" cxnId="{7B58547A-3271-4CF4-A460-D05C6D1E3D07}">
      <dgm:prSet/>
      <dgm:spPr/>
      <dgm:t>
        <a:bodyPr/>
        <a:lstStyle/>
        <a:p>
          <a:endParaRPr lang="en-GB"/>
        </a:p>
      </dgm:t>
    </dgm:pt>
    <dgm:pt modelId="{869D2E69-7B6D-4A65-A7BA-3B0B529FAB32}">
      <dgm:prSet phldrT="[Text]" phldr="0"/>
      <dgm:spPr/>
      <dgm:t>
        <a:bodyPr/>
        <a:lstStyle/>
        <a:p>
          <a:r>
            <a:rPr lang="en-GB"/>
            <a:t>Your members book (and buy ticket) with your discount code</a:t>
          </a:r>
        </a:p>
      </dgm:t>
    </dgm:pt>
    <dgm:pt modelId="{B34DCE0A-D37D-4D13-BC2E-6E5660E26181}" type="parTrans" cxnId="{A30ECAB8-F32C-4234-B822-EB72554FFEF5}">
      <dgm:prSet/>
      <dgm:spPr/>
      <dgm:t>
        <a:bodyPr/>
        <a:lstStyle/>
        <a:p>
          <a:endParaRPr lang="en-GB"/>
        </a:p>
      </dgm:t>
    </dgm:pt>
    <dgm:pt modelId="{82F69EBB-D512-4658-9AB5-84B29F29CE36}" type="sibTrans" cxnId="{A30ECAB8-F32C-4234-B822-EB72554FFEF5}">
      <dgm:prSet/>
      <dgm:spPr/>
      <dgm:t>
        <a:bodyPr/>
        <a:lstStyle/>
        <a:p>
          <a:endParaRPr lang="en-GB"/>
        </a:p>
      </dgm:t>
    </dgm:pt>
    <dgm:pt modelId="{AA231AAE-1493-4EBA-83FB-FE61109F4B56}">
      <dgm:prSet phldrT="[Text]" phldr="0"/>
      <dgm:spPr/>
      <dgm:t>
        <a:bodyPr/>
        <a:lstStyle/>
        <a:p>
          <a:r>
            <a:rPr lang="en-GB"/>
            <a:t>Verification</a:t>
          </a:r>
        </a:p>
      </dgm:t>
    </dgm:pt>
    <dgm:pt modelId="{BAA8F5F1-4F14-4B9E-8F4C-977D0ED1DCD2}" type="parTrans" cxnId="{8C389302-8C12-4AB6-B114-7A5A97F08C14}">
      <dgm:prSet/>
      <dgm:spPr/>
      <dgm:t>
        <a:bodyPr/>
        <a:lstStyle/>
        <a:p>
          <a:endParaRPr lang="en-GB"/>
        </a:p>
      </dgm:t>
    </dgm:pt>
    <dgm:pt modelId="{95D596EF-CA86-49F4-8B39-19E5EEF63011}" type="sibTrans" cxnId="{8C389302-8C12-4AB6-B114-7A5A97F08C14}">
      <dgm:prSet/>
      <dgm:spPr/>
      <dgm:t>
        <a:bodyPr/>
        <a:lstStyle/>
        <a:p>
          <a:endParaRPr lang="en-GB"/>
        </a:p>
      </dgm:t>
    </dgm:pt>
    <dgm:pt modelId="{92433E47-19DB-4DF6-B14D-6D86F7644005}">
      <dgm:prSet phldrT="[Text]" phldr="0"/>
      <dgm:spPr/>
      <dgm:t>
        <a:bodyPr/>
        <a:lstStyle/>
        <a:p>
          <a:r>
            <a:rPr lang="en-GB"/>
            <a:t>You can check if individual is a member or not</a:t>
          </a:r>
        </a:p>
      </dgm:t>
    </dgm:pt>
    <dgm:pt modelId="{AFECC4A0-831F-4B7C-BA9A-03F1F7B0DBA1}" type="parTrans" cxnId="{CACD6D55-AFF7-43D7-A0D1-719B16B3BC5A}">
      <dgm:prSet/>
      <dgm:spPr/>
      <dgm:t>
        <a:bodyPr/>
        <a:lstStyle/>
        <a:p>
          <a:endParaRPr lang="en-GB"/>
        </a:p>
      </dgm:t>
    </dgm:pt>
    <dgm:pt modelId="{495A2CCA-FD75-451A-AB2D-F0F6DE803E4D}" type="sibTrans" cxnId="{CACD6D55-AFF7-43D7-A0D1-719B16B3BC5A}">
      <dgm:prSet/>
      <dgm:spPr/>
      <dgm:t>
        <a:bodyPr/>
        <a:lstStyle/>
        <a:p>
          <a:endParaRPr lang="en-GB"/>
        </a:p>
      </dgm:t>
    </dgm:pt>
    <dgm:pt modelId="{308FD875-327C-4319-82A9-250FD09150E9}">
      <dgm:prSet phldrT="[Text]" phldr="0"/>
      <dgm:spPr/>
      <dgm:t>
        <a:bodyPr/>
        <a:lstStyle/>
        <a:p>
          <a:r>
            <a:rPr lang="en-GB"/>
            <a:t>We provide you with the member contact details</a:t>
          </a:r>
        </a:p>
      </dgm:t>
    </dgm:pt>
    <dgm:pt modelId="{22405C18-C88A-4ED2-972C-982463B460F6}" type="parTrans" cxnId="{25856E9E-62A2-489B-A843-462712D4EC96}">
      <dgm:prSet/>
      <dgm:spPr/>
      <dgm:t>
        <a:bodyPr/>
        <a:lstStyle/>
        <a:p>
          <a:endParaRPr lang="en-GB"/>
        </a:p>
      </dgm:t>
    </dgm:pt>
    <dgm:pt modelId="{5A5850D9-9699-49C9-AD52-373C965712BA}" type="sibTrans" cxnId="{25856E9E-62A2-489B-A843-462712D4EC96}">
      <dgm:prSet/>
      <dgm:spPr/>
      <dgm:t>
        <a:bodyPr/>
        <a:lstStyle/>
        <a:p>
          <a:endParaRPr lang="en-GB"/>
        </a:p>
      </dgm:t>
    </dgm:pt>
    <dgm:pt modelId="{01D0438B-973D-4CAF-8190-48B5034217B7}">
      <dgm:prSet phldrT="[Text]" phldr="0"/>
      <dgm:spPr/>
      <dgm:t>
        <a:bodyPr/>
        <a:lstStyle/>
        <a:p>
          <a:r>
            <a:rPr lang="en-GB"/>
            <a:t>If no, you have their details to encourage membership</a:t>
          </a:r>
        </a:p>
      </dgm:t>
    </dgm:pt>
    <dgm:pt modelId="{715BCB90-39C7-41A4-9079-90329D7FC56F}" type="parTrans" cxnId="{A9ECCA31-5CB2-4270-BEDE-F1DAAEA361F6}">
      <dgm:prSet/>
      <dgm:spPr/>
      <dgm:t>
        <a:bodyPr/>
        <a:lstStyle/>
        <a:p>
          <a:endParaRPr lang="en-GB"/>
        </a:p>
      </dgm:t>
    </dgm:pt>
    <dgm:pt modelId="{5B07B2A7-2CEE-40C1-9AE1-535384CEE01D}" type="sibTrans" cxnId="{A9ECCA31-5CB2-4270-BEDE-F1DAAEA361F6}">
      <dgm:prSet/>
      <dgm:spPr/>
      <dgm:t>
        <a:bodyPr/>
        <a:lstStyle/>
        <a:p>
          <a:endParaRPr lang="en-GB"/>
        </a:p>
      </dgm:t>
    </dgm:pt>
    <dgm:pt modelId="{58A12F41-6C69-4358-AFE1-921011E61354}">
      <dgm:prSet phldrT="[Text]" phldr="0"/>
      <dgm:spPr/>
      <dgm:t>
        <a:bodyPr/>
        <a:lstStyle/>
        <a:p>
          <a:r>
            <a:rPr lang="en-GB"/>
            <a:t>If they are not a member of your society, please inform us so we can charge full price ticket</a:t>
          </a:r>
        </a:p>
      </dgm:t>
    </dgm:pt>
    <dgm:pt modelId="{27D774C0-7571-4416-9290-67A4CF069F3A}" type="parTrans" cxnId="{53C08934-7B1D-4BDF-B316-2D05C01DB080}">
      <dgm:prSet/>
      <dgm:spPr/>
      <dgm:t>
        <a:bodyPr/>
        <a:lstStyle/>
        <a:p>
          <a:endParaRPr lang="en-GB"/>
        </a:p>
      </dgm:t>
    </dgm:pt>
    <dgm:pt modelId="{4DA657C2-DA15-4EF6-9982-2A4DBC91C9CB}" type="sibTrans" cxnId="{53C08934-7B1D-4BDF-B316-2D05C01DB080}">
      <dgm:prSet/>
      <dgm:spPr/>
      <dgm:t>
        <a:bodyPr/>
        <a:lstStyle/>
        <a:p>
          <a:endParaRPr lang="en-GB"/>
        </a:p>
      </dgm:t>
    </dgm:pt>
    <dgm:pt modelId="{EEFC1840-3836-4451-8E9C-A0222FB2612F}">
      <dgm:prSet phldrT="[Text]" phldr="0"/>
      <dgm:spPr/>
      <dgm:t>
        <a:bodyPr/>
        <a:lstStyle/>
        <a:p>
          <a:r>
            <a:rPr lang="en-GB"/>
            <a:t>On-site engagement</a:t>
          </a:r>
        </a:p>
      </dgm:t>
    </dgm:pt>
    <dgm:pt modelId="{A67CD028-8752-4BBA-A473-30A218BB9D92}" type="parTrans" cxnId="{3609BDAC-ED67-42BC-AF28-446284C8237A}">
      <dgm:prSet/>
      <dgm:spPr/>
      <dgm:t>
        <a:bodyPr/>
        <a:lstStyle/>
        <a:p>
          <a:endParaRPr lang="en-GB"/>
        </a:p>
      </dgm:t>
    </dgm:pt>
    <dgm:pt modelId="{EE69B28E-E086-4BB5-BD58-8C539A5EFAD3}" type="sibTrans" cxnId="{3609BDAC-ED67-42BC-AF28-446284C8237A}">
      <dgm:prSet/>
      <dgm:spPr/>
      <dgm:t>
        <a:bodyPr/>
        <a:lstStyle/>
        <a:p>
          <a:endParaRPr lang="en-GB"/>
        </a:p>
      </dgm:t>
    </dgm:pt>
    <dgm:pt modelId="{2D72EFD5-983A-43D7-8A83-CA4468DD7FCC}">
      <dgm:prSet phldrT="[Text]" phldr="0"/>
      <dgm:spPr/>
      <dgm:t>
        <a:bodyPr/>
        <a:lstStyle/>
        <a:p>
          <a:r>
            <a:rPr lang="en-GB"/>
            <a:t>Ask us if you want help booking a room/venue for an on-site meet-up/social for your members</a:t>
          </a:r>
        </a:p>
      </dgm:t>
    </dgm:pt>
    <dgm:pt modelId="{3266DD38-3F80-484A-A062-EFC110038684}" type="parTrans" cxnId="{2EA36457-9016-4957-9264-C03242F2BF6A}">
      <dgm:prSet/>
      <dgm:spPr/>
      <dgm:t>
        <a:bodyPr/>
        <a:lstStyle/>
        <a:p>
          <a:endParaRPr lang="en-GB"/>
        </a:p>
      </dgm:t>
    </dgm:pt>
    <dgm:pt modelId="{95155033-A390-4270-BD34-41C9B82AEB3C}" type="sibTrans" cxnId="{2EA36457-9016-4957-9264-C03242F2BF6A}">
      <dgm:prSet/>
      <dgm:spPr/>
      <dgm:t>
        <a:bodyPr/>
        <a:lstStyle/>
        <a:p>
          <a:endParaRPr lang="en-GB"/>
        </a:p>
      </dgm:t>
    </dgm:pt>
    <dgm:pt modelId="{7E3A90AC-D75C-42B8-A51B-DD6CF598513E}" type="pres">
      <dgm:prSet presAssocID="{A3E3A01C-735A-4F8A-9952-A3579EC53A27}" presName="linearFlow" presStyleCnt="0">
        <dgm:presLayoutVars>
          <dgm:dir/>
          <dgm:animLvl val="lvl"/>
          <dgm:resizeHandles val="exact"/>
        </dgm:presLayoutVars>
      </dgm:prSet>
      <dgm:spPr/>
    </dgm:pt>
    <dgm:pt modelId="{1B613D1A-BA6F-4669-90CE-257D39BF68CA}" type="pres">
      <dgm:prSet presAssocID="{C36674BC-5D2A-4A7B-9124-BB2781C5113A}" presName="composite" presStyleCnt="0"/>
      <dgm:spPr/>
    </dgm:pt>
    <dgm:pt modelId="{EFC54BD6-8D01-46C8-9F7A-8A63082D7281}" type="pres">
      <dgm:prSet presAssocID="{C36674BC-5D2A-4A7B-9124-BB2781C5113A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8B1C6A46-51B6-4681-ADE1-F2DD513AA044}" type="pres">
      <dgm:prSet presAssocID="{C36674BC-5D2A-4A7B-9124-BB2781C5113A}" presName="parSh" presStyleLbl="node1" presStyleIdx="0" presStyleCnt="4"/>
      <dgm:spPr/>
    </dgm:pt>
    <dgm:pt modelId="{D69C05B5-7EB6-4753-9064-7C1818860156}" type="pres">
      <dgm:prSet presAssocID="{C36674BC-5D2A-4A7B-9124-BB2781C5113A}" presName="desTx" presStyleLbl="fgAcc1" presStyleIdx="0" presStyleCnt="4">
        <dgm:presLayoutVars>
          <dgm:bulletEnabled val="1"/>
        </dgm:presLayoutVars>
      </dgm:prSet>
      <dgm:spPr/>
    </dgm:pt>
    <dgm:pt modelId="{222A2681-2C79-4917-8624-A4861A23EE92}" type="pres">
      <dgm:prSet presAssocID="{50692028-E31D-48ED-BCEF-54B78CB49A12}" presName="sibTrans" presStyleLbl="sibTrans2D1" presStyleIdx="0" presStyleCnt="3"/>
      <dgm:spPr/>
    </dgm:pt>
    <dgm:pt modelId="{C8AFCDA7-AD81-465A-8779-9E13AFA59B77}" type="pres">
      <dgm:prSet presAssocID="{50692028-E31D-48ED-BCEF-54B78CB49A12}" presName="connTx" presStyleLbl="sibTrans2D1" presStyleIdx="0" presStyleCnt="3"/>
      <dgm:spPr/>
    </dgm:pt>
    <dgm:pt modelId="{5C29F759-15E6-4594-A37D-FC4D1185A491}" type="pres">
      <dgm:prSet presAssocID="{5DB33261-3586-4AE8-8E1C-C693F64A6B93}" presName="composite" presStyleCnt="0"/>
      <dgm:spPr/>
    </dgm:pt>
    <dgm:pt modelId="{BE20C276-C364-430B-B582-CE202BD50FBB}" type="pres">
      <dgm:prSet presAssocID="{5DB33261-3586-4AE8-8E1C-C693F64A6B93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70CE121-FBBA-4985-8DFF-84A8792B0E92}" type="pres">
      <dgm:prSet presAssocID="{5DB33261-3586-4AE8-8E1C-C693F64A6B93}" presName="parSh" presStyleLbl="node1" presStyleIdx="1" presStyleCnt="4"/>
      <dgm:spPr/>
    </dgm:pt>
    <dgm:pt modelId="{E5A0E11B-A1AC-4A26-9E3F-33F425A2D8D1}" type="pres">
      <dgm:prSet presAssocID="{5DB33261-3586-4AE8-8E1C-C693F64A6B93}" presName="desTx" presStyleLbl="fgAcc1" presStyleIdx="1" presStyleCnt="4">
        <dgm:presLayoutVars>
          <dgm:bulletEnabled val="1"/>
        </dgm:presLayoutVars>
      </dgm:prSet>
      <dgm:spPr/>
    </dgm:pt>
    <dgm:pt modelId="{31D00C69-D3A1-4553-9D4C-458DA678A53E}" type="pres">
      <dgm:prSet presAssocID="{33C698FE-D0D8-460D-A30B-DE7FE182E33C}" presName="sibTrans" presStyleLbl="sibTrans2D1" presStyleIdx="1" presStyleCnt="3"/>
      <dgm:spPr/>
    </dgm:pt>
    <dgm:pt modelId="{8EE733CD-06BD-4699-AF00-57F063067E2C}" type="pres">
      <dgm:prSet presAssocID="{33C698FE-D0D8-460D-A30B-DE7FE182E33C}" presName="connTx" presStyleLbl="sibTrans2D1" presStyleIdx="1" presStyleCnt="3"/>
      <dgm:spPr/>
    </dgm:pt>
    <dgm:pt modelId="{86E8B9AD-676C-456F-928C-9E2F3CA50494}" type="pres">
      <dgm:prSet presAssocID="{AA231AAE-1493-4EBA-83FB-FE61109F4B56}" presName="composite" presStyleCnt="0"/>
      <dgm:spPr/>
    </dgm:pt>
    <dgm:pt modelId="{88DA831F-F7BE-4E98-935C-3A76524D17F7}" type="pres">
      <dgm:prSet presAssocID="{AA231AAE-1493-4EBA-83FB-FE61109F4B56}" presName="par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D0E0B2C-54C0-4D97-9E7E-BBD66281C124}" type="pres">
      <dgm:prSet presAssocID="{AA231AAE-1493-4EBA-83FB-FE61109F4B56}" presName="parSh" presStyleLbl="node1" presStyleIdx="2" presStyleCnt="4"/>
      <dgm:spPr/>
    </dgm:pt>
    <dgm:pt modelId="{7EA6E64D-88B7-4F47-BD0F-7B1D9EAFAA54}" type="pres">
      <dgm:prSet presAssocID="{AA231AAE-1493-4EBA-83FB-FE61109F4B56}" presName="desTx" presStyleLbl="fgAcc1" presStyleIdx="2" presStyleCnt="4">
        <dgm:presLayoutVars>
          <dgm:bulletEnabled val="1"/>
        </dgm:presLayoutVars>
      </dgm:prSet>
      <dgm:spPr/>
    </dgm:pt>
    <dgm:pt modelId="{DB691F3C-C2ED-4964-ACDA-72B0DC0424CD}" type="pres">
      <dgm:prSet presAssocID="{95D596EF-CA86-49F4-8B39-19E5EEF63011}" presName="sibTrans" presStyleLbl="sibTrans2D1" presStyleIdx="2" presStyleCnt="3"/>
      <dgm:spPr/>
    </dgm:pt>
    <dgm:pt modelId="{7826D0B9-24B1-43A9-82FB-C60E83CB95D5}" type="pres">
      <dgm:prSet presAssocID="{95D596EF-CA86-49F4-8B39-19E5EEF63011}" presName="connTx" presStyleLbl="sibTrans2D1" presStyleIdx="2" presStyleCnt="3"/>
      <dgm:spPr/>
    </dgm:pt>
    <dgm:pt modelId="{386A8773-5D41-4521-9009-BAB5D9DDA3E5}" type="pres">
      <dgm:prSet presAssocID="{EEFC1840-3836-4451-8E9C-A0222FB2612F}" presName="composite" presStyleCnt="0"/>
      <dgm:spPr/>
    </dgm:pt>
    <dgm:pt modelId="{672F8C65-9289-41D1-9987-0CB55B65737E}" type="pres">
      <dgm:prSet presAssocID="{EEFC1840-3836-4451-8E9C-A0222FB2612F}" presName="par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6625CC35-3E2D-4A3C-85CC-0B28286F8F79}" type="pres">
      <dgm:prSet presAssocID="{EEFC1840-3836-4451-8E9C-A0222FB2612F}" presName="parSh" presStyleLbl="node1" presStyleIdx="3" presStyleCnt="4"/>
      <dgm:spPr/>
    </dgm:pt>
    <dgm:pt modelId="{063630A8-5C5E-430D-B5AA-5B34B7B0294D}" type="pres">
      <dgm:prSet presAssocID="{EEFC1840-3836-4451-8E9C-A0222FB2612F}" presName="desTx" presStyleLbl="fgAcc1" presStyleIdx="3" presStyleCnt="4">
        <dgm:presLayoutVars>
          <dgm:bulletEnabled val="1"/>
        </dgm:presLayoutVars>
      </dgm:prSet>
      <dgm:spPr/>
    </dgm:pt>
  </dgm:ptLst>
  <dgm:cxnLst>
    <dgm:cxn modelId="{8C389302-8C12-4AB6-B114-7A5A97F08C14}" srcId="{A3E3A01C-735A-4F8A-9952-A3579EC53A27}" destId="{AA231AAE-1493-4EBA-83FB-FE61109F4B56}" srcOrd="2" destOrd="0" parTransId="{BAA8F5F1-4F14-4B9E-8F4C-977D0ED1DCD2}" sibTransId="{95D596EF-CA86-49F4-8B39-19E5EEF63011}"/>
    <dgm:cxn modelId="{16E5CE03-5E8F-48E6-9CA1-5AA925CB4285}" type="presOf" srcId="{C36674BC-5D2A-4A7B-9124-BB2781C5113A}" destId="{EFC54BD6-8D01-46C8-9F7A-8A63082D7281}" srcOrd="0" destOrd="0" presId="urn:microsoft.com/office/officeart/2005/8/layout/process3"/>
    <dgm:cxn modelId="{F1214305-0275-4DF4-BE9B-BDBD8A534E1B}" type="presOf" srcId="{58A12F41-6C69-4358-AFE1-921011E61354}" destId="{7EA6E64D-88B7-4F47-BD0F-7B1D9EAFAA54}" srcOrd="0" destOrd="2" presId="urn:microsoft.com/office/officeart/2005/8/layout/process3"/>
    <dgm:cxn modelId="{ED5E450E-EED8-47DC-9C04-200864FD1689}" type="presOf" srcId="{5DB33261-3586-4AE8-8E1C-C693F64A6B93}" destId="{BE20C276-C364-430B-B582-CE202BD50FBB}" srcOrd="0" destOrd="0" presId="urn:microsoft.com/office/officeart/2005/8/layout/process3"/>
    <dgm:cxn modelId="{7768CC0E-0108-4E27-AA92-FCEB4E649AA3}" type="presOf" srcId="{308FD875-327C-4319-82A9-250FD09150E9}" destId="{E5A0E11B-A1AC-4A26-9E3F-33F425A2D8D1}" srcOrd="0" destOrd="1" presId="urn:microsoft.com/office/officeart/2005/8/layout/process3"/>
    <dgm:cxn modelId="{B2E3AF14-6258-406D-B0B0-6F8554FB50CD}" type="presOf" srcId="{BC9E43DD-40DE-4CEF-BD09-AECE8C3F7145}" destId="{D69C05B5-7EB6-4753-9064-7C1818860156}" srcOrd="0" destOrd="0" presId="urn:microsoft.com/office/officeart/2005/8/layout/process3"/>
    <dgm:cxn modelId="{8A44D017-0AAE-4104-9C15-9320E0AB817C}" type="presOf" srcId="{5DB33261-3586-4AE8-8E1C-C693F64A6B93}" destId="{270CE121-FBBA-4985-8DFF-84A8792B0E92}" srcOrd="1" destOrd="0" presId="urn:microsoft.com/office/officeart/2005/8/layout/process3"/>
    <dgm:cxn modelId="{15FF3719-3868-456F-99E1-CBD2F7CAA0D0}" type="presOf" srcId="{AA231AAE-1493-4EBA-83FB-FE61109F4B56}" destId="{FD0E0B2C-54C0-4D97-9E7E-BBD66281C124}" srcOrd="1" destOrd="0" presId="urn:microsoft.com/office/officeart/2005/8/layout/process3"/>
    <dgm:cxn modelId="{F3730723-75E2-424A-B316-8D4A913A331A}" srcId="{A3E3A01C-735A-4F8A-9952-A3579EC53A27}" destId="{C36674BC-5D2A-4A7B-9124-BB2781C5113A}" srcOrd="0" destOrd="0" parTransId="{37A67FFF-DF39-4D5D-9AC4-DD632C474E16}" sibTransId="{50692028-E31D-48ED-BCEF-54B78CB49A12}"/>
    <dgm:cxn modelId="{77AE1425-999E-4804-A01E-B6E07A3D1BC7}" type="presOf" srcId="{01D0438B-973D-4CAF-8190-48B5034217B7}" destId="{7EA6E64D-88B7-4F47-BD0F-7B1D9EAFAA54}" srcOrd="0" destOrd="1" presId="urn:microsoft.com/office/officeart/2005/8/layout/process3"/>
    <dgm:cxn modelId="{A9ECCA31-5CB2-4270-BEDE-F1DAAEA361F6}" srcId="{AA231AAE-1493-4EBA-83FB-FE61109F4B56}" destId="{01D0438B-973D-4CAF-8190-48B5034217B7}" srcOrd="1" destOrd="0" parTransId="{715BCB90-39C7-41A4-9079-90329D7FC56F}" sibTransId="{5B07B2A7-2CEE-40C1-9AE1-535384CEE01D}"/>
    <dgm:cxn modelId="{57A20332-09BE-4EAD-A3B2-20426E732B5F}" type="presOf" srcId="{AA231AAE-1493-4EBA-83FB-FE61109F4B56}" destId="{88DA831F-F7BE-4E98-935C-3A76524D17F7}" srcOrd="0" destOrd="0" presId="urn:microsoft.com/office/officeart/2005/8/layout/process3"/>
    <dgm:cxn modelId="{D8E8DE33-DC06-4BC9-A0F4-C5EA3977518B}" type="presOf" srcId="{95D596EF-CA86-49F4-8B39-19E5EEF63011}" destId="{DB691F3C-C2ED-4964-ACDA-72B0DC0424CD}" srcOrd="0" destOrd="0" presId="urn:microsoft.com/office/officeart/2005/8/layout/process3"/>
    <dgm:cxn modelId="{53C08934-7B1D-4BDF-B316-2D05C01DB080}" srcId="{AA231AAE-1493-4EBA-83FB-FE61109F4B56}" destId="{58A12F41-6C69-4358-AFE1-921011E61354}" srcOrd="2" destOrd="0" parTransId="{27D774C0-7571-4416-9290-67A4CF069F3A}" sibTransId="{4DA657C2-DA15-4EF6-9982-2A4DBC91C9CB}"/>
    <dgm:cxn modelId="{521C0D40-1DDB-439B-9EEC-AA095B89C614}" type="presOf" srcId="{33C698FE-D0D8-460D-A30B-DE7FE182E33C}" destId="{31D00C69-D3A1-4553-9D4C-458DA678A53E}" srcOrd="0" destOrd="0" presId="urn:microsoft.com/office/officeart/2005/8/layout/process3"/>
    <dgm:cxn modelId="{E1A46055-86C5-4DD1-AED7-37396B755E48}" type="presOf" srcId="{50692028-E31D-48ED-BCEF-54B78CB49A12}" destId="{C8AFCDA7-AD81-465A-8779-9E13AFA59B77}" srcOrd="1" destOrd="0" presId="urn:microsoft.com/office/officeart/2005/8/layout/process3"/>
    <dgm:cxn modelId="{CACD6D55-AFF7-43D7-A0D1-719B16B3BC5A}" srcId="{AA231AAE-1493-4EBA-83FB-FE61109F4B56}" destId="{92433E47-19DB-4DF6-B14D-6D86F7644005}" srcOrd="0" destOrd="0" parTransId="{AFECC4A0-831F-4B7C-BA9A-03F1F7B0DBA1}" sibTransId="{495A2CCA-FD75-451A-AB2D-F0F6DE803E4D}"/>
    <dgm:cxn modelId="{2EA36457-9016-4957-9264-C03242F2BF6A}" srcId="{EEFC1840-3836-4451-8E9C-A0222FB2612F}" destId="{2D72EFD5-983A-43D7-8A83-CA4468DD7FCC}" srcOrd="0" destOrd="0" parTransId="{3266DD38-3F80-484A-A062-EFC110038684}" sibTransId="{95155033-A390-4270-BD34-41C9B82AEB3C}"/>
    <dgm:cxn modelId="{7B58547A-3271-4CF4-A460-D05C6D1E3D07}" srcId="{A3E3A01C-735A-4F8A-9952-A3579EC53A27}" destId="{5DB33261-3586-4AE8-8E1C-C693F64A6B93}" srcOrd="1" destOrd="0" parTransId="{30C7E400-A4AA-4A72-B573-A6E5132FEC07}" sibTransId="{33C698FE-D0D8-460D-A30B-DE7FE182E33C}"/>
    <dgm:cxn modelId="{2F85F094-7745-43CE-BDCD-798E8574CEC7}" type="presOf" srcId="{95D596EF-CA86-49F4-8B39-19E5EEF63011}" destId="{7826D0B9-24B1-43A9-82FB-C60E83CB95D5}" srcOrd="1" destOrd="0" presId="urn:microsoft.com/office/officeart/2005/8/layout/process3"/>
    <dgm:cxn modelId="{12234B98-56DF-463D-A736-58CC6F011C57}" type="presOf" srcId="{EEFC1840-3836-4451-8E9C-A0222FB2612F}" destId="{6625CC35-3E2D-4A3C-85CC-0B28286F8F79}" srcOrd="1" destOrd="0" presId="urn:microsoft.com/office/officeart/2005/8/layout/process3"/>
    <dgm:cxn modelId="{25856E9E-62A2-489B-A843-462712D4EC96}" srcId="{5DB33261-3586-4AE8-8E1C-C693F64A6B93}" destId="{308FD875-327C-4319-82A9-250FD09150E9}" srcOrd="1" destOrd="0" parTransId="{22405C18-C88A-4ED2-972C-982463B460F6}" sibTransId="{5A5850D9-9699-49C9-AD52-373C965712BA}"/>
    <dgm:cxn modelId="{51F7B2A1-49CA-4CCD-8947-EC0D5C5E1BD2}" srcId="{C36674BC-5D2A-4A7B-9124-BB2781C5113A}" destId="{BC9E43DD-40DE-4CEF-BD09-AECE8C3F7145}" srcOrd="0" destOrd="0" parTransId="{77F3610F-E038-42EC-8924-0CA03DEC7E7B}" sibTransId="{9DE8DA73-4FDC-4C65-9E3C-7F34096833A7}"/>
    <dgm:cxn modelId="{ABB5A3A3-5994-4003-9E60-7675A0377E3B}" type="presOf" srcId="{C36674BC-5D2A-4A7B-9124-BB2781C5113A}" destId="{8B1C6A46-51B6-4681-ADE1-F2DD513AA044}" srcOrd="1" destOrd="0" presId="urn:microsoft.com/office/officeart/2005/8/layout/process3"/>
    <dgm:cxn modelId="{F089F4A4-FD17-4DF0-954B-54AF35295A8F}" type="presOf" srcId="{EEFC1840-3836-4451-8E9C-A0222FB2612F}" destId="{672F8C65-9289-41D1-9987-0CB55B65737E}" srcOrd="0" destOrd="0" presId="urn:microsoft.com/office/officeart/2005/8/layout/process3"/>
    <dgm:cxn modelId="{F289F6A5-3535-431F-ACE9-92E4A2FDE205}" type="presOf" srcId="{92433E47-19DB-4DF6-B14D-6D86F7644005}" destId="{7EA6E64D-88B7-4F47-BD0F-7B1D9EAFAA54}" srcOrd="0" destOrd="0" presId="urn:microsoft.com/office/officeart/2005/8/layout/process3"/>
    <dgm:cxn modelId="{F32A53A6-221C-4FD6-A089-760B1AC0CCC9}" type="presOf" srcId="{33C698FE-D0D8-460D-A30B-DE7FE182E33C}" destId="{8EE733CD-06BD-4699-AF00-57F063067E2C}" srcOrd="1" destOrd="0" presId="urn:microsoft.com/office/officeart/2005/8/layout/process3"/>
    <dgm:cxn modelId="{3609BDAC-ED67-42BC-AF28-446284C8237A}" srcId="{A3E3A01C-735A-4F8A-9952-A3579EC53A27}" destId="{EEFC1840-3836-4451-8E9C-A0222FB2612F}" srcOrd="3" destOrd="0" parTransId="{A67CD028-8752-4BBA-A473-30A218BB9D92}" sibTransId="{EE69B28E-E086-4BB5-BD58-8C539A5EFAD3}"/>
    <dgm:cxn modelId="{335B82AD-A950-4630-B2D4-CC788D7ADFD5}" type="presOf" srcId="{50692028-E31D-48ED-BCEF-54B78CB49A12}" destId="{222A2681-2C79-4917-8624-A4861A23EE92}" srcOrd="0" destOrd="0" presId="urn:microsoft.com/office/officeart/2005/8/layout/process3"/>
    <dgm:cxn modelId="{919E3CB1-620F-471E-900B-96867D937ACF}" type="presOf" srcId="{2D72EFD5-983A-43D7-8A83-CA4468DD7FCC}" destId="{063630A8-5C5E-430D-B5AA-5B34B7B0294D}" srcOrd="0" destOrd="0" presId="urn:microsoft.com/office/officeart/2005/8/layout/process3"/>
    <dgm:cxn modelId="{A30ECAB8-F32C-4234-B822-EB72554FFEF5}" srcId="{5DB33261-3586-4AE8-8E1C-C693F64A6B93}" destId="{869D2E69-7B6D-4A65-A7BA-3B0B529FAB32}" srcOrd="0" destOrd="0" parTransId="{B34DCE0A-D37D-4D13-BC2E-6E5660E26181}" sibTransId="{82F69EBB-D512-4658-9AB5-84B29F29CE36}"/>
    <dgm:cxn modelId="{F53E5CC4-96B0-4348-A8D9-F08A0BB7C1DC}" type="presOf" srcId="{869D2E69-7B6D-4A65-A7BA-3B0B529FAB32}" destId="{E5A0E11B-A1AC-4A26-9E3F-33F425A2D8D1}" srcOrd="0" destOrd="0" presId="urn:microsoft.com/office/officeart/2005/8/layout/process3"/>
    <dgm:cxn modelId="{951A44FF-3D3A-471E-92CA-2E280436FB65}" type="presOf" srcId="{A3E3A01C-735A-4F8A-9952-A3579EC53A27}" destId="{7E3A90AC-D75C-42B8-A51B-DD6CF598513E}" srcOrd="0" destOrd="0" presId="urn:microsoft.com/office/officeart/2005/8/layout/process3"/>
    <dgm:cxn modelId="{4200D49D-8252-4EF4-ABAA-61A9F76076E7}" type="presParOf" srcId="{7E3A90AC-D75C-42B8-A51B-DD6CF598513E}" destId="{1B613D1A-BA6F-4669-90CE-257D39BF68CA}" srcOrd="0" destOrd="0" presId="urn:microsoft.com/office/officeart/2005/8/layout/process3"/>
    <dgm:cxn modelId="{D5A6D28F-70E5-4A75-8EAD-F397756D7B98}" type="presParOf" srcId="{1B613D1A-BA6F-4669-90CE-257D39BF68CA}" destId="{EFC54BD6-8D01-46C8-9F7A-8A63082D7281}" srcOrd="0" destOrd="0" presId="urn:microsoft.com/office/officeart/2005/8/layout/process3"/>
    <dgm:cxn modelId="{E56FE8A4-DA80-4C69-96EA-3FC94201B3DB}" type="presParOf" srcId="{1B613D1A-BA6F-4669-90CE-257D39BF68CA}" destId="{8B1C6A46-51B6-4681-ADE1-F2DD513AA044}" srcOrd="1" destOrd="0" presId="urn:microsoft.com/office/officeart/2005/8/layout/process3"/>
    <dgm:cxn modelId="{74D25D30-34AB-4DC5-AA83-7BBD15F4D655}" type="presParOf" srcId="{1B613D1A-BA6F-4669-90CE-257D39BF68CA}" destId="{D69C05B5-7EB6-4753-9064-7C1818860156}" srcOrd="2" destOrd="0" presId="urn:microsoft.com/office/officeart/2005/8/layout/process3"/>
    <dgm:cxn modelId="{A63A4FE1-94DC-4F6F-9DA2-07549BDF64AB}" type="presParOf" srcId="{7E3A90AC-D75C-42B8-A51B-DD6CF598513E}" destId="{222A2681-2C79-4917-8624-A4861A23EE92}" srcOrd="1" destOrd="0" presId="urn:microsoft.com/office/officeart/2005/8/layout/process3"/>
    <dgm:cxn modelId="{8279098E-0A40-437F-BC95-4052A14939AF}" type="presParOf" srcId="{222A2681-2C79-4917-8624-A4861A23EE92}" destId="{C8AFCDA7-AD81-465A-8779-9E13AFA59B77}" srcOrd="0" destOrd="0" presId="urn:microsoft.com/office/officeart/2005/8/layout/process3"/>
    <dgm:cxn modelId="{CD3612B2-DEAD-4E48-AC89-53A1A6ACC08F}" type="presParOf" srcId="{7E3A90AC-D75C-42B8-A51B-DD6CF598513E}" destId="{5C29F759-15E6-4594-A37D-FC4D1185A491}" srcOrd="2" destOrd="0" presId="urn:microsoft.com/office/officeart/2005/8/layout/process3"/>
    <dgm:cxn modelId="{E5FFD3C5-2B40-4DB0-8669-A6B8D831000B}" type="presParOf" srcId="{5C29F759-15E6-4594-A37D-FC4D1185A491}" destId="{BE20C276-C364-430B-B582-CE202BD50FBB}" srcOrd="0" destOrd="0" presId="urn:microsoft.com/office/officeart/2005/8/layout/process3"/>
    <dgm:cxn modelId="{D804B447-7885-4685-A5FA-BDF80A673758}" type="presParOf" srcId="{5C29F759-15E6-4594-A37D-FC4D1185A491}" destId="{270CE121-FBBA-4985-8DFF-84A8792B0E92}" srcOrd="1" destOrd="0" presId="urn:microsoft.com/office/officeart/2005/8/layout/process3"/>
    <dgm:cxn modelId="{19B921ED-763C-471A-A23B-0E308ED9072A}" type="presParOf" srcId="{5C29F759-15E6-4594-A37D-FC4D1185A491}" destId="{E5A0E11B-A1AC-4A26-9E3F-33F425A2D8D1}" srcOrd="2" destOrd="0" presId="urn:microsoft.com/office/officeart/2005/8/layout/process3"/>
    <dgm:cxn modelId="{6E5FE38B-E1BE-48D5-BE95-9C8D6084F979}" type="presParOf" srcId="{7E3A90AC-D75C-42B8-A51B-DD6CF598513E}" destId="{31D00C69-D3A1-4553-9D4C-458DA678A53E}" srcOrd="3" destOrd="0" presId="urn:microsoft.com/office/officeart/2005/8/layout/process3"/>
    <dgm:cxn modelId="{9D78C52A-55D1-4FF6-9987-8E6803545136}" type="presParOf" srcId="{31D00C69-D3A1-4553-9D4C-458DA678A53E}" destId="{8EE733CD-06BD-4699-AF00-57F063067E2C}" srcOrd="0" destOrd="0" presId="urn:microsoft.com/office/officeart/2005/8/layout/process3"/>
    <dgm:cxn modelId="{A4914959-0543-4704-A8E1-485E10C7330F}" type="presParOf" srcId="{7E3A90AC-D75C-42B8-A51B-DD6CF598513E}" destId="{86E8B9AD-676C-456F-928C-9E2F3CA50494}" srcOrd="4" destOrd="0" presId="urn:microsoft.com/office/officeart/2005/8/layout/process3"/>
    <dgm:cxn modelId="{335DCD2B-2B10-475E-8FB3-D94DF9D70CF9}" type="presParOf" srcId="{86E8B9AD-676C-456F-928C-9E2F3CA50494}" destId="{88DA831F-F7BE-4E98-935C-3A76524D17F7}" srcOrd="0" destOrd="0" presId="urn:microsoft.com/office/officeart/2005/8/layout/process3"/>
    <dgm:cxn modelId="{C32E63AA-99FA-416C-8E36-B34E45AD0719}" type="presParOf" srcId="{86E8B9AD-676C-456F-928C-9E2F3CA50494}" destId="{FD0E0B2C-54C0-4D97-9E7E-BBD66281C124}" srcOrd="1" destOrd="0" presId="urn:microsoft.com/office/officeart/2005/8/layout/process3"/>
    <dgm:cxn modelId="{1FA6073D-7D30-4CF6-B3E1-DA2E337D8380}" type="presParOf" srcId="{86E8B9AD-676C-456F-928C-9E2F3CA50494}" destId="{7EA6E64D-88B7-4F47-BD0F-7B1D9EAFAA54}" srcOrd="2" destOrd="0" presId="urn:microsoft.com/office/officeart/2005/8/layout/process3"/>
    <dgm:cxn modelId="{D3DD5D4C-260D-4522-834F-BFBBB08F0E29}" type="presParOf" srcId="{7E3A90AC-D75C-42B8-A51B-DD6CF598513E}" destId="{DB691F3C-C2ED-4964-ACDA-72B0DC0424CD}" srcOrd="5" destOrd="0" presId="urn:microsoft.com/office/officeart/2005/8/layout/process3"/>
    <dgm:cxn modelId="{E5B22AA9-D495-4944-B97C-3963534A7464}" type="presParOf" srcId="{DB691F3C-C2ED-4964-ACDA-72B0DC0424CD}" destId="{7826D0B9-24B1-43A9-82FB-C60E83CB95D5}" srcOrd="0" destOrd="0" presId="urn:microsoft.com/office/officeart/2005/8/layout/process3"/>
    <dgm:cxn modelId="{0BEC7276-8A4E-4AF7-A668-32F83D5D72D3}" type="presParOf" srcId="{7E3A90AC-D75C-42B8-A51B-DD6CF598513E}" destId="{386A8773-5D41-4521-9009-BAB5D9DDA3E5}" srcOrd="6" destOrd="0" presId="urn:microsoft.com/office/officeart/2005/8/layout/process3"/>
    <dgm:cxn modelId="{B8AE6779-00E9-4AD0-8263-BC9B264E1B3A}" type="presParOf" srcId="{386A8773-5D41-4521-9009-BAB5D9DDA3E5}" destId="{672F8C65-9289-41D1-9987-0CB55B65737E}" srcOrd="0" destOrd="0" presId="urn:microsoft.com/office/officeart/2005/8/layout/process3"/>
    <dgm:cxn modelId="{C26ED83E-7BA0-4E33-86AE-A691C6BF2073}" type="presParOf" srcId="{386A8773-5D41-4521-9009-BAB5D9DDA3E5}" destId="{6625CC35-3E2D-4A3C-85CC-0B28286F8F79}" srcOrd="1" destOrd="0" presId="urn:microsoft.com/office/officeart/2005/8/layout/process3"/>
    <dgm:cxn modelId="{FCE1BE86-49FE-417A-9886-8052131DC6FD}" type="presParOf" srcId="{386A8773-5D41-4521-9009-BAB5D9DDA3E5}" destId="{063630A8-5C5E-430D-B5AA-5B34B7B0294D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F4248-D15B-40A5-B266-4E829F8391DD}">
      <dsp:nvSpPr>
        <dsp:cNvPr id="0" name=""/>
        <dsp:cNvSpPr/>
      </dsp:nvSpPr>
      <dsp:spPr>
        <a:xfrm>
          <a:off x="4110" y="255676"/>
          <a:ext cx="2471714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Event administration</a:t>
          </a:r>
          <a:endParaRPr lang="en-US" sz="1500" kern="1200"/>
        </a:p>
      </dsp:txBody>
      <dsp:txXfrm>
        <a:off x="4110" y="255676"/>
        <a:ext cx="2471714" cy="432000"/>
      </dsp:txXfrm>
    </dsp:sp>
    <dsp:sp modelId="{40BB78FA-BB30-4FAB-A660-016224D6DB40}">
      <dsp:nvSpPr>
        <dsp:cNvPr id="0" name=""/>
        <dsp:cNvSpPr/>
      </dsp:nvSpPr>
      <dsp:spPr>
        <a:xfrm>
          <a:off x="4110" y="687676"/>
          <a:ext cx="2471714" cy="30881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MOU signed with IEA and seed funding received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Budget developed and approved by IEA Officers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IEA2027 Community Interest Company set-up (UK legal entity)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Bank account opened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Event company appointed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Venue contract signed</a:t>
          </a:r>
          <a:endParaRPr lang="en-US" sz="1500" kern="1200"/>
        </a:p>
      </dsp:txBody>
      <dsp:txXfrm>
        <a:off x="4110" y="687676"/>
        <a:ext cx="2471714" cy="3088125"/>
      </dsp:txXfrm>
    </dsp:sp>
    <dsp:sp modelId="{E494A715-3170-4CE8-AA72-3DB212B8C380}">
      <dsp:nvSpPr>
        <dsp:cNvPr id="0" name=""/>
        <dsp:cNvSpPr/>
      </dsp:nvSpPr>
      <dsp:spPr>
        <a:xfrm>
          <a:off x="2821865" y="255676"/>
          <a:ext cx="2471714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Content preparation</a:t>
          </a:r>
          <a:endParaRPr lang="en-US" sz="1500" kern="1200"/>
        </a:p>
      </dsp:txBody>
      <dsp:txXfrm>
        <a:off x="2821865" y="255676"/>
        <a:ext cx="2471714" cy="432000"/>
      </dsp:txXfrm>
    </dsp:sp>
    <dsp:sp modelId="{DCF200BF-7F3A-4C2C-99EE-983ED7CEFBB5}">
      <dsp:nvSpPr>
        <dsp:cNvPr id="0" name=""/>
        <dsp:cNvSpPr/>
      </dsp:nvSpPr>
      <dsp:spPr>
        <a:xfrm>
          <a:off x="2821865" y="687676"/>
          <a:ext cx="2471714" cy="30881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Event ambition document reviewed by CIEHF and IEA leadership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Survey sent to Technical Committee Chairs in September 2025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Dialogue with HEPS organisers for Healthcare day</a:t>
          </a:r>
          <a:endParaRPr lang="en-US" sz="1500" kern="1200"/>
        </a:p>
      </dsp:txBody>
      <dsp:txXfrm>
        <a:off x="2821865" y="687676"/>
        <a:ext cx="2471714" cy="3088125"/>
      </dsp:txXfrm>
    </dsp:sp>
    <dsp:sp modelId="{27D13C2E-73E6-4137-BA8F-8591185367B2}">
      <dsp:nvSpPr>
        <dsp:cNvPr id="0" name=""/>
        <dsp:cNvSpPr/>
      </dsp:nvSpPr>
      <dsp:spPr>
        <a:xfrm>
          <a:off x="5639620" y="255676"/>
          <a:ext cx="2471714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Marketing</a:t>
          </a:r>
          <a:endParaRPr lang="en-US" sz="1500" kern="1200"/>
        </a:p>
      </dsp:txBody>
      <dsp:txXfrm>
        <a:off x="5639620" y="255676"/>
        <a:ext cx="2471714" cy="432000"/>
      </dsp:txXfrm>
    </dsp:sp>
    <dsp:sp modelId="{014A46B4-EA43-47D3-928F-21843D6F1C02}">
      <dsp:nvSpPr>
        <dsp:cNvPr id="0" name=""/>
        <dsp:cNvSpPr/>
      </dsp:nvSpPr>
      <dsp:spPr>
        <a:xfrm>
          <a:off x="5639620" y="687676"/>
          <a:ext cx="2471714" cy="30881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&gt; 400 IEA2024 delegates signed up to marketing list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Date announcement in October 2025 (email, social media, IEA </a:t>
          </a:r>
          <a:r>
            <a:rPr lang="en-GB" sz="1500" kern="1200" dirty="0" err="1"/>
            <a:t>Newsbriefs</a:t>
          </a:r>
          <a:r>
            <a:rPr lang="en-GB" sz="1500" kern="1200" dirty="0"/>
            <a:t>, web page)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/>
        </a:p>
      </dsp:txBody>
      <dsp:txXfrm>
        <a:off x="5639620" y="687676"/>
        <a:ext cx="2471714" cy="3088125"/>
      </dsp:txXfrm>
    </dsp:sp>
    <dsp:sp modelId="{BC0834AD-97E4-4946-AE5D-DB1F542413F6}">
      <dsp:nvSpPr>
        <dsp:cNvPr id="0" name=""/>
        <dsp:cNvSpPr/>
      </dsp:nvSpPr>
      <dsp:spPr>
        <a:xfrm>
          <a:off x="8457374" y="255676"/>
          <a:ext cx="2471714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Next priorities</a:t>
          </a:r>
          <a:endParaRPr lang="en-US" sz="1500" kern="1200"/>
        </a:p>
      </dsp:txBody>
      <dsp:txXfrm>
        <a:off x="8457374" y="255676"/>
        <a:ext cx="2471714" cy="432000"/>
      </dsp:txXfrm>
    </dsp:sp>
    <dsp:sp modelId="{AF14EE48-5184-4480-AE34-2C9AF375FAD9}">
      <dsp:nvSpPr>
        <dsp:cNvPr id="0" name=""/>
        <dsp:cNvSpPr/>
      </dsp:nvSpPr>
      <dsp:spPr>
        <a:xfrm>
          <a:off x="8457374" y="687676"/>
          <a:ext cx="2471714" cy="30881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Work on sponsor packages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Sponsor engagement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Partner engagement – INCOSE; ISO TC159; others?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AV specification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Create branding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Create promotional video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Create marketing plan</a:t>
          </a:r>
          <a:endParaRPr lang="en-GB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Unique booking links for IEA member societies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/>
        </a:p>
      </dsp:txBody>
      <dsp:txXfrm>
        <a:off x="8457374" y="687676"/>
        <a:ext cx="2471714" cy="30881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1C6A46-51B6-4681-ADE1-F2DD513AA044}">
      <dsp:nvSpPr>
        <dsp:cNvPr id="0" name=""/>
        <dsp:cNvSpPr/>
      </dsp:nvSpPr>
      <dsp:spPr>
        <a:xfrm>
          <a:off x="1443" y="231066"/>
          <a:ext cx="1814453" cy="648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Marketing</a:t>
          </a:r>
        </a:p>
      </dsp:txBody>
      <dsp:txXfrm>
        <a:off x="1443" y="231066"/>
        <a:ext cx="1814453" cy="432000"/>
      </dsp:txXfrm>
    </dsp:sp>
    <dsp:sp modelId="{D69C05B5-7EB6-4753-9064-7C1818860156}">
      <dsp:nvSpPr>
        <dsp:cNvPr id="0" name=""/>
        <dsp:cNvSpPr/>
      </dsp:nvSpPr>
      <dsp:spPr>
        <a:xfrm>
          <a:off x="373078" y="663066"/>
          <a:ext cx="1814453" cy="31381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Unique discount code provided to member societies to share with their members (on request)</a:t>
          </a:r>
        </a:p>
      </dsp:txBody>
      <dsp:txXfrm>
        <a:off x="426222" y="716210"/>
        <a:ext cx="1708165" cy="3031829"/>
      </dsp:txXfrm>
    </dsp:sp>
    <dsp:sp modelId="{222A2681-2C79-4917-8624-A4861A23EE92}">
      <dsp:nvSpPr>
        <dsp:cNvPr id="0" name=""/>
        <dsp:cNvSpPr/>
      </dsp:nvSpPr>
      <dsp:spPr>
        <a:xfrm>
          <a:off x="2090962" y="221193"/>
          <a:ext cx="583136" cy="4517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2090962" y="311542"/>
        <a:ext cx="447612" cy="271048"/>
      </dsp:txXfrm>
    </dsp:sp>
    <dsp:sp modelId="{270CE121-FBBA-4985-8DFF-84A8792B0E92}">
      <dsp:nvSpPr>
        <dsp:cNvPr id="0" name=""/>
        <dsp:cNvSpPr/>
      </dsp:nvSpPr>
      <dsp:spPr>
        <a:xfrm>
          <a:off x="2916155" y="231066"/>
          <a:ext cx="1814453" cy="648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Sales</a:t>
          </a:r>
        </a:p>
      </dsp:txBody>
      <dsp:txXfrm>
        <a:off x="2916155" y="231066"/>
        <a:ext cx="1814453" cy="432000"/>
      </dsp:txXfrm>
    </dsp:sp>
    <dsp:sp modelId="{E5A0E11B-A1AC-4A26-9E3F-33F425A2D8D1}">
      <dsp:nvSpPr>
        <dsp:cNvPr id="0" name=""/>
        <dsp:cNvSpPr/>
      </dsp:nvSpPr>
      <dsp:spPr>
        <a:xfrm>
          <a:off x="3287790" y="663066"/>
          <a:ext cx="1814453" cy="31381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Your members book (and buy ticket) with your discount code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We provide you with the member contact details</a:t>
          </a:r>
        </a:p>
      </dsp:txBody>
      <dsp:txXfrm>
        <a:off x="3340934" y="716210"/>
        <a:ext cx="1708165" cy="3031829"/>
      </dsp:txXfrm>
    </dsp:sp>
    <dsp:sp modelId="{31D00C69-D3A1-4553-9D4C-458DA678A53E}">
      <dsp:nvSpPr>
        <dsp:cNvPr id="0" name=""/>
        <dsp:cNvSpPr/>
      </dsp:nvSpPr>
      <dsp:spPr>
        <a:xfrm>
          <a:off x="5005673" y="221193"/>
          <a:ext cx="583136" cy="4517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5005673" y="311542"/>
        <a:ext cx="447612" cy="271048"/>
      </dsp:txXfrm>
    </dsp:sp>
    <dsp:sp modelId="{FD0E0B2C-54C0-4D97-9E7E-BBD66281C124}">
      <dsp:nvSpPr>
        <dsp:cNvPr id="0" name=""/>
        <dsp:cNvSpPr/>
      </dsp:nvSpPr>
      <dsp:spPr>
        <a:xfrm>
          <a:off x="5830867" y="231066"/>
          <a:ext cx="1814453" cy="648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Verification</a:t>
          </a:r>
        </a:p>
      </dsp:txBody>
      <dsp:txXfrm>
        <a:off x="5830867" y="231066"/>
        <a:ext cx="1814453" cy="432000"/>
      </dsp:txXfrm>
    </dsp:sp>
    <dsp:sp modelId="{7EA6E64D-88B7-4F47-BD0F-7B1D9EAFAA54}">
      <dsp:nvSpPr>
        <dsp:cNvPr id="0" name=""/>
        <dsp:cNvSpPr/>
      </dsp:nvSpPr>
      <dsp:spPr>
        <a:xfrm>
          <a:off x="6202502" y="663066"/>
          <a:ext cx="1814453" cy="31381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You can check if individual is a member or not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If no, you have their details to encourage membership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If they are not a member of your society, please inform us so we can charge full price ticket</a:t>
          </a:r>
        </a:p>
      </dsp:txBody>
      <dsp:txXfrm>
        <a:off x="6255646" y="716210"/>
        <a:ext cx="1708165" cy="3031829"/>
      </dsp:txXfrm>
    </dsp:sp>
    <dsp:sp modelId="{DB691F3C-C2ED-4964-ACDA-72B0DC0424CD}">
      <dsp:nvSpPr>
        <dsp:cNvPr id="0" name=""/>
        <dsp:cNvSpPr/>
      </dsp:nvSpPr>
      <dsp:spPr>
        <a:xfrm>
          <a:off x="7920385" y="221193"/>
          <a:ext cx="583136" cy="4517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7920385" y="311542"/>
        <a:ext cx="447612" cy="271048"/>
      </dsp:txXfrm>
    </dsp:sp>
    <dsp:sp modelId="{6625CC35-3E2D-4A3C-85CC-0B28286F8F79}">
      <dsp:nvSpPr>
        <dsp:cNvPr id="0" name=""/>
        <dsp:cNvSpPr/>
      </dsp:nvSpPr>
      <dsp:spPr>
        <a:xfrm>
          <a:off x="8745579" y="231066"/>
          <a:ext cx="1814453" cy="648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On-site engagement</a:t>
          </a:r>
        </a:p>
      </dsp:txBody>
      <dsp:txXfrm>
        <a:off x="8745579" y="231066"/>
        <a:ext cx="1814453" cy="432000"/>
      </dsp:txXfrm>
    </dsp:sp>
    <dsp:sp modelId="{063630A8-5C5E-430D-B5AA-5B34B7B0294D}">
      <dsp:nvSpPr>
        <dsp:cNvPr id="0" name=""/>
        <dsp:cNvSpPr/>
      </dsp:nvSpPr>
      <dsp:spPr>
        <a:xfrm>
          <a:off x="9117214" y="663066"/>
          <a:ext cx="1814453" cy="31381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Ask us if you want help booking a room/venue for an on-site meet-up/social for your members</a:t>
          </a:r>
        </a:p>
      </dsp:txBody>
      <dsp:txXfrm>
        <a:off x="9170358" y="716210"/>
        <a:ext cx="1708165" cy="30318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F0F1F20-75CC-8EA7-721C-10A4FFDF11B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B4D1A1-854C-ACA6-1FB3-9DBECB374E4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91AD13-3210-44F7-94AF-CCDD207C2BB9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353973-AE81-992D-1D29-97DA5D3CBB1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B064C5-75D8-5DDC-5E65-20E293CB55B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A93B4E-64B5-4FF6-8438-EADB3AC94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626472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6252B-E654-4533-BC5C-8CC5D5EB1E6E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A95056-0AF8-42E9-B1E9-07976647DE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310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FA8B4-977A-84EE-EE8E-26E538A50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6400" y="3430800"/>
            <a:ext cx="4104000" cy="1540428"/>
          </a:xfrm>
        </p:spPr>
        <p:txBody>
          <a:bodyPr anchor="t" anchorCtr="0"/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32935-8062-DCCE-931C-C08D97DC1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6400" y="4971600"/>
            <a:ext cx="4104000" cy="910728"/>
          </a:xfrm>
        </p:spPr>
        <p:txBody>
          <a:bodyPr>
            <a:no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CFD9396-EE0D-0AC6-BC54-049B7BE3681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46400" y="5882400"/>
            <a:ext cx="4104000" cy="511501"/>
          </a:xfrm>
        </p:spPr>
        <p:txBody>
          <a:bodyPr>
            <a:noAutofit/>
          </a:bodyPr>
          <a:lstStyle>
            <a:lvl1pPr marL="0" indent="0" algn="ctr">
              <a:buFontTx/>
              <a:buNone/>
              <a:defRPr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DD Month YYYY</a:t>
            </a:r>
          </a:p>
        </p:txBody>
      </p:sp>
      <p:pic>
        <p:nvPicPr>
          <p:cNvPr id="5" name="Picture 4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35DCD660-373A-7718-6BD1-359A329E20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600" y="867600"/>
            <a:ext cx="4266000" cy="141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0358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Deep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FA8B4-977A-84EE-EE8E-26E538A50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000" y="2191737"/>
            <a:ext cx="6361200" cy="1109463"/>
          </a:xfrm>
        </p:spPr>
        <p:txBody>
          <a:bodyPr anchor="b" anchorCtr="0"/>
          <a:lstStyle>
            <a:lvl1pPr algn="ctr"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32935-8062-DCCE-931C-C08D97DC1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000" y="3301200"/>
            <a:ext cx="6361200" cy="157125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CFD9396-EE0D-0AC6-BC54-049B7BE3681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0000" y="4872454"/>
            <a:ext cx="6361200" cy="511501"/>
          </a:xfrm>
        </p:spPr>
        <p:txBody>
          <a:bodyPr anchor="b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Tx/>
              <a:buNone/>
              <a:defRPr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DD Month YYYY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F8001FD-D664-E4D3-1CD5-D4812AA1C8D4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CB5C73C-1C41-28F0-EDDB-4129A235D5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000" y="655200"/>
            <a:ext cx="3916800" cy="129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1255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FA8B4-977A-84EE-EE8E-26E538A50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000" y="2191736"/>
            <a:ext cx="6361200" cy="1238400"/>
          </a:xfrm>
        </p:spPr>
        <p:txBody>
          <a:bodyPr anchor="b" anchorCtr="0"/>
          <a:lstStyle>
            <a:lvl1pPr algn="ctr"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32935-8062-DCCE-931C-C08D97DC1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000" y="3430800"/>
            <a:ext cx="6361200" cy="157125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CFD9396-EE0D-0AC6-BC54-049B7BE3681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0000" y="5004000"/>
            <a:ext cx="6361200" cy="511501"/>
          </a:xfrm>
        </p:spPr>
        <p:txBody>
          <a:bodyPr anchor="b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Tx/>
              <a:buNone/>
              <a:defRPr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DD Month YYYY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F8001FD-D664-E4D3-1CD5-D4812AA1C8D4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53F1B1B9-4805-0830-0B53-0C12C2631C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000" y="655200"/>
            <a:ext cx="3916800" cy="129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6966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FA8B4-977A-84EE-EE8E-26E538A50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000" y="2191737"/>
            <a:ext cx="6361200" cy="1109463"/>
          </a:xfrm>
        </p:spPr>
        <p:txBody>
          <a:bodyPr anchor="b" anchorCtr="0"/>
          <a:lstStyle>
            <a:lvl1pPr algn="ctr"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32935-8062-DCCE-931C-C08D97DC1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000" y="3301200"/>
            <a:ext cx="6361200" cy="157125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CFD9396-EE0D-0AC6-BC54-049B7BE3681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0000" y="4872454"/>
            <a:ext cx="6361200" cy="511501"/>
          </a:xfrm>
        </p:spPr>
        <p:txBody>
          <a:bodyPr anchor="b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Tx/>
              <a:buNone/>
              <a:defRPr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DD Month YYYY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F8001FD-D664-E4D3-1CD5-D4812AA1C8D4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15EC75C8-9AE0-8796-D433-B98FF095EF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000" y="655200"/>
            <a:ext cx="3916800" cy="129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0424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FA8B4-977A-84EE-EE8E-26E538A50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000" y="2191737"/>
            <a:ext cx="6361200" cy="1109463"/>
          </a:xfrm>
        </p:spPr>
        <p:txBody>
          <a:bodyPr anchor="b" anchorCtr="0"/>
          <a:lstStyle>
            <a:lvl1pPr algn="ctr"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032935-8062-DCCE-931C-C08D97DC1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000" y="3301200"/>
            <a:ext cx="6361200" cy="157125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CFD9396-EE0D-0AC6-BC54-049B7BE3681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0000" y="4872454"/>
            <a:ext cx="6361200" cy="511501"/>
          </a:xfrm>
        </p:spPr>
        <p:txBody>
          <a:bodyPr anchor="b" anchorCtr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Tx/>
              <a:buNone/>
              <a:defRPr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DD Month YYYY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F8001FD-D664-E4D3-1CD5-D4812AA1C8D4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6E158073-75BF-14C9-61C9-D9D0F0B1E4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000" y="655200"/>
            <a:ext cx="3916800" cy="129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530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C9671-1549-1077-27C2-26E825EB7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82254-5C57-D038-22FD-9BEEEFA768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34999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Deep Blu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46897-BC4A-7900-4244-F8EAA4E03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" y="2401199"/>
            <a:ext cx="10933200" cy="2055600"/>
          </a:xfrm>
        </p:spPr>
        <p:txBody>
          <a:bodyPr anchor="ctr" anchorCtr="0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0B8BFE-EEDB-97C5-263E-E5CEB044C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000" y="4456800"/>
            <a:ext cx="10933200" cy="1051200"/>
          </a:xfrm>
        </p:spPr>
        <p:txBody>
          <a:bodyPr>
            <a:norm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7" name="ciehf_logo">
            <a:extLst>
              <a:ext uri="{FF2B5EF4-FFF2-40B4-BE49-F238E27FC236}">
                <a16:creationId xmlns:a16="http://schemas.microsoft.com/office/drawing/2014/main" id="{37AA5102-0CBE-9A00-C36F-34413353D6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0" b="12850"/>
          <a:stretch/>
        </p:blipFill>
        <p:spPr bwMode="auto">
          <a:xfrm>
            <a:off x="4244400" y="867600"/>
            <a:ext cx="3708000" cy="9208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7939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46897-BC4A-7900-4244-F8EAA4E03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" y="2401199"/>
            <a:ext cx="10933200" cy="2055600"/>
          </a:xfrm>
        </p:spPr>
        <p:txBody>
          <a:bodyPr anchor="ctr" anchorCtr="0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0B8BFE-EEDB-97C5-263E-E5CEB044C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000" y="4456800"/>
            <a:ext cx="10933200" cy="1051200"/>
          </a:xfrm>
        </p:spPr>
        <p:txBody>
          <a:bodyPr>
            <a:norm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7" name="ciehf_logo">
            <a:extLst>
              <a:ext uri="{FF2B5EF4-FFF2-40B4-BE49-F238E27FC236}">
                <a16:creationId xmlns:a16="http://schemas.microsoft.com/office/drawing/2014/main" id="{37AA5102-0CBE-9A00-C36F-34413353D6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0" b="12850"/>
          <a:stretch/>
        </p:blipFill>
        <p:spPr bwMode="auto">
          <a:xfrm>
            <a:off x="4244400" y="867600"/>
            <a:ext cx="3708000" cy="9208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79495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Red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46897-BC4A-7900-4244-F8EAA4E03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" y="2401199"/>
            <a:ext cx="10933200" cy="2055600"/>
          </a:xfrm>
        </p:spPr>
        <p:txBody>
          <a:bodyPr anchor="ctr" anchorCtr="0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0B8BFE-EEDB-97C5-263E-E5CEB044C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000" y="4456800"/>
            <a:ext cx="10933200" cy="1051200"/>
          </a:xfrm>
        </p:spPr>
        <p:txBody>
          <a:bodyPr>
            <a:norm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7" name="ciehf_logo">
            <a:extLst>
              <a:ext uri="{FF2B5EF4-FFF2-40B4-BE49-F238E27FC236}">
                <a16:creationId xmlns:a16="http://schemas.microsoft.com/office/drawing/2014/main" id="{37AA5102-0CBE-9A00-C36F-34413353D6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0" b="12850"/>
          <a:stretch/>
        </p:blipFill>
        <p:spPr bwMode="auto">
          <a:xfrm>
            <a:off x="4244400" y="867600"/>
            <a:ext cx="3708000" cy="9208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48978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Yellow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46897-BC4A-7900-4244-F8EAA4E03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" y="2401199"/>
            <a:ext cx="10933200" cy="2055600"/>
          </a:xfrm>
        </p:spPr>
        <p:txBody>
          <a:bodyPr anchor="ctr" anchorCtr="0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0B8BFE-EEDB-97C5-263E-E5CEB044C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000" y="4456800"/>
            <a:ext cx="10933200" cy="1051200"/>
          </a:xfrm>
        </p:spPr>
        <p:txBody>
          <a:bodyPr>
            <a:normAutofit/>
          </a:bodyPr>
          <a:lstStyle>
            <a:lvl1pPr marL="0" indent="0" algn="ctr">
              <a:buNone/>
              <a:defRPr sz="4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7" name="ciehf_logo">
            <a:extLst>
              <a:ext uri="{FF2B5EF4-FFF2-40B4-BE49-F238E27FC236}">
                <a16:creationId xmlns:a16="http://schemas.microsoft.com/office/drawing/2014/main" id="{37AA5102-0CBE-9A00-C36F-34413353D6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40" b="12840"/>
          <a:stretch/>
        </p:blipFill>
        <p:spPr bwMode="auto">
          <a:xfrm>
            <a:off x="4244400" y="867600"/>
            <a:ext cx="3708000" cy="9208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98292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DDA99-7590-D0D0-9909-2E33E7110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B86A7-851C-6478-6541-AF9C4704ED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0000" y="1825200"/>
            <a:ext cx="5396400" cy="4032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B8C5B0-E1B7-9699-0978-3D7D5FE51B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0400" y="1825625"/>
            <a:ext cx="5396400" cy="4032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151332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618AE-1B99-08B2-ACC5-BBAB1595F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" y="360000"/>
            <a:ext cx="10933200" cy="1325563"/>
          </a:xfrm>
        </p:spPr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C168E5-45E1-A0CD-4512-62D6AB68D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000" y="1825200"/>
            <a:ext cx="5396400" cy="640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BC3A3D-03BE-6CF9-FC35-217EB07680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000" y="2466000"/>
            <a:ext cx="5396400" cy="33912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0A498A-DE44-E613-1284-8DBA0DD399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0400" y="1825200"/>
            <a:ext cx="5396400" cy="640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7BB721-7CC4-20C6-A846-1475C6BB45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0400" y="2466000"/>
            <a:ext cx="5396400" cy="33912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703762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6F5E7-A908-5109-C553-6373CBE7D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343930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6F5E7-A908-5109-C553-6373CBE7D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E1BB96B7-BDE1-D89E-3CB7-4A39159B4C0D}"/>
              </a:ext>
            </a:extLst>
          </p:cNvPr>
          <p:cNvSpPr txBox="1"/>
          <p:nvPr userDrawn="1"/>
        </p:nvSpPr>
        <p:spPr>
          <a:xfrm>
            <a:off x="6556075" y="7522234"/>
            <a:ext cx="43132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solidFill>
                  <a:srgbClr val="FFC000"/>
                </a:solidFill>
                <a:cs typeface="Segoe UI" panose="020B0502040204020203" pitchFamily="34" charset="0"/>
              </a:rPr>
              <a:t>To change the background image:</a:t>
            </a:r>
          </a:p>
          <a:p>
            <a:pPr marL="457200" indent="-457200">
              <a:buAutoNum type="arabicPeriod"/>
            </a:pPr>
            <a:r>
              <a:rPr lang="en-GB" sz="2000">
                <a:solidFill>
                  <a:srgbClr val="FFC000"/>
                </a:solidFill>
                <a:cs typeface="Segoe UI" panose="020B0502040204020203" pitchFamily="34" charset="0"/>
              </a:rPr>
              <a:t>Right mouse over this slide</a:t>
            </a:r>
          </a:p>
          <a:p>
            <a:pPr marL="457200" indent="-457200">
              <a:buAutoNum type="arabicPeriod"/>
            </a:pPr>
            <a:r>
              <a:rPr lang="en-GB" sz="2000">
                <a:solidFill>
                  <a:srgbClr val="FFC000"/>
                </a:solidFill>
                <a:cs typeface="Segoe UI" panose="020B0502040204020203" pitchFamily="34" charset="0"/>
              </a:rPr>
              <a:t>Select</a:t>
            </a:r>
            <a:r>
              <a:rPr lang="en-GB" sz="2000" b="1">
                <a:solidFill>
                  <a:srgbClr val="FFC000"/>
                </a:solidFill>
                <a:cs typeface="Segoe UI" panose="020B0502040204020203" pitchFamily="34" charset="0"/>
              </a:rPr>
              <a:t> Format Background</a:t>
            </a:r>
          </a:p>
          <a:p>
            <a:pPr marL="457200" indent="-457200">
              <a:buAutoNum type="arabicPeriod"/>
            </a:pPr>
            <a:r>
              <a:rPr lang="en-GB" sz="2000">
                <a:solidFill>
                  <a:srgbClr val="FFC000"/>
                </a:solidFill>
                <a:cs typeface="Segoe UI" panose="020B0502040204020203" pitchFamily="34" charset="0"/>
              </a:rPr>
              <a:t>Select </a:t>
            </a:r>
            <a:r>
              <a:rPr lang="en-GB" sz="2000" b="1">
                <a:solidFill>
                  <a:srgbClr val="FFC000"/>
                </a:solidFill>
                <a:cs typeface="Segoe UI" panose="020B0502040204020203" pitchFamily="34" charset="0"/>
              </a:rPr>
              <a:t>Picture or texture fill </a:t>
            </a:r>
          </a:p>
          <a:p>
            <a:pPr marL="457200" indent="-457200">
              <a:buAutoNum type="arabicPeriod"/>
            </a:pPr>
            <a:r>
              <a:rPr lang="en-GB" sz="2000">
                <a:solidFill>
                  <a:srgbClr val="FFC000"/>
                </a:solidFill>
                <a:cs typeface="Segoe UI" panose="020B0502040204020203" pitchFamily="34" charset="0"/>
              </a:rPr>
              <a:t>Click</a:t>
            </a:r>
            <a:r>
              <a:rPr lang="en-GB" sz="2000" b="1">
                <a:solidFill>
                  <a:srgbClr val="FFC000"/>
                </a:solidFill>
                <a:cs typeface="Segoe UI" panose="020B0502040204020203" pitchFamily="34" charset="0"/>
              </a:rPr>
              <a:t> Insert…</a:t>
            </a:r>
          </a:p>
          <a:p>
            <a:pPr marL="457200" indent="-457200">
              <a:buAutoNum type="arabicPeriod"/>
            </a:pPr>
            <a:r>
              <a:rPr lang="en-GB" sz="2000">
                <a:solidFill>
                  <a:srgbClr val="FFC000"/>
                </a:solidFill>
                <a:cs typeface="Segoe UI" panose="020B0502040204020203" pitchFamily="34" charset="0"/>
              </a:rPr>
              <a:t>Select an image to insert</a:t>
            </a:r>
          </a:p>
        </p:txBody>
      </p:sp>
      <p:pic>
        <p:nvPicPr>
          <p:cNvPr id="80" name="Picture 79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75E60AA4-8F54-F711-EF88-F8E7AC31EFD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6048000"/>
            <a:ext cx="1641600" cy="54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5101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374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Deep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B0008-64D0-8715-44F5-65BC145B187D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B65A58-796D-AB3F-63A6-C534F0E5A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0" y="360000"/>
            <a:ext cx="3618000" cy="1918800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1407A-157D-3AD8-746A-FB445D813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00" y="360000"/>
            <a:ext cx="6361200" cy="5497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0D1A0-2EC7-1589-0350-34BF20B139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0000" y="2278800"/>
            <a:ext cx="3618000" cy="425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40544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B0008-64D0-8715-44F5-65BC145B187D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B65A58-796D-AB3F-63A6-C534F0E5A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0" y="360000"/>
            <a:ext cx="3618000" cy="1918800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1407A-157D-3AD8-746A-FB445D813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00" y="360000"/>
            <a:ext cx="6361200" cy="5497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0D1A0-2EC7-1589-0350-34BF20B139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0000" y="2278800"/>
            <a:ext cx="3618000" cy="425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660808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B0008-64D0-8715-44F5-65BC145B187D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B65A58-796D-AB3F-63A6-C534F0E5A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0" y="360000"/>
            <a:ext cx="3618000" cy="1918800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1407A-157D-3AD8-746A-FB445D813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00" y="360000"/>
            <a:ext cx="6361200" cy="5497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0D1A0-2EC7-1589-0350-34BF20B139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0000" y="2278800"/>
            <a:ext cx="3618000" cy="425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35158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B0008-64D0-8715-44F5-65BC145B187D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B65A58-796D-AB3F-63A6-C534F0E5A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0" y="360000"/>
            <a:ext cx="3618000" cy="1918800"/>
          </a:xfrm>
        </p:spPr>
        <p:txBody>
          <a:bodyPr anchor="b"/>
          <a:lstStyle>
            <a:lvl1pPr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1407A-157D-3AD8-746A-FB445D813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00" y="360000"/>
            <a:ext cx="6361200" cy="5497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0D1A0-2EC7-1589-0350-34BF20B139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0000" y="2278800"/>
            <a:ext cx="3618000" cy="425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accent4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37452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 Deep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C6A66-EBF4-3C86-D92E-645F499F136D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E57459-13E6-0D31-B921-6A5AEF6E0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0" y="360000"/>
            <a:ext cx="3618000" cy="1918800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6D2C13-E26F-54F1-7642-7C1DCC5FBF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0000" y="360000"/>
            <a:ext cx="6361200" cy="5497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86A625-9E5D-D716-3D5A-BD43CCC177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0000" y="2278800"/>
            <a:ext cx="3618000" cy="425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50949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C6A66-EBF4-3C86-D92E-645F499F136D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E57459-13E6-0D31-B921-6A5AEF6E0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0" y="360000"/>
            <a:ext cx="3618000" cy="1918800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6D2C13-E26F-54F1-7642-7C1DCC5FBF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0000" y="360000"/>
            <a:ext cx="6361200" cy="5497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86A625-9E5D-D716-3D5A-BD43CCC177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0000" y="2278800"/>
            <a:ext cx="3618000" cy="425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69425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C6A66-EBF4-3C86-D92E-645F499F136D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E57459-13E6-0D31-B921-6A5AEF6E0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0" y="360000"/>
            <a:ext cx="3618000" cy="1918800"/>
          </a:xfr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6D2C13-E26F-54F1-7642-7C1DCC5FBF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0000" y="360000"/>
            <a:ext cx="6361200" cy="5497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86A625-9E5D-D716-3D5A-BD43CCC177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0000" y="2278800"/>
            <a:ext cx="3618000" cy="425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3778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 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14C6A66-EBF4-3C86-D92E-645F499F136D}"/>
              </a:ext>
            </a:extLst>
          </p:cNvPr>
          <p:cNvSpPr/>
          <p:nvPr userDrawn="1"/>
        </p:nvSpPr>
        <p:spPr>
          <a:xfrm>
            <a:off x="7621200" y="0"/>
            <a:ext cx="457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E57459-13E6-0D31-B921-6A5AEF6E0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0" y="360000"/>
            <a:ext cx="3618000" cy="1918800"/>
          </a:xfrm>
        </p:spPr>
        <p:txBody>
          <a:bodyPr anchor="b"/>
          <a:lstStyle>
            <a:lvl1pPr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6D2C13-E26F-54F1-7642-7C1DCC5FBF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0000" y="360000"/>
            <a:ext cx="6361200" cy="5497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86A625-9E5D-D716-3D5A-BD43CCC177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0000" y="2278800"/>
            <a:ext cx="3618000" cy="425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accent4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839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076300-D013-CD10-5F87-E8AADAB06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" y="360000"/>
            <a:ext cx="109332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FC397E-A935-D1B6-BF5E-421B915B7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000" y="1825626"/>
            <a:ext cx="10933200" cy="4031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No bullet text</a:t>
            </a:r>
          </a:p>
          <a:p>
            <a:pPr lvl="3"/>
            <a:r>
              <a:rPr lang="en-GB" noProof="0"/>
              <a:t>Indented no bullet text</a:t>
            </a:r>
          </a:p>
          <a:p>
            <a:pPr lvl="4"/>
            <a:r>
              <a:rPr lang="en-GB" noProof="0"/>
              <a:t>Third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ABCD4-CBBB-E7B6-46EA-62F30D1969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290960" y="6173787"/>
            <a:ext cx="10034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7A8847-ECE1-47BC-8541-F8CBFF8B3553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3B510-B216-37F4-9E80-12C19957A0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64880" y="6172799"/>
            <a:ext cx="6507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19287-CD90-4ECC-54BB-FD6299B0B3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56400" y="6172798"/>
            <a:ext cx="4067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D058EB-6973-413C-B732-FBBF83213386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ciehf_logo">
            <a:extLst>
              <a:ext uri="{FF2B5EF4-FFF2-40B4-BE49-F238E27FC236}">
                <a16:creationId xmlns:a16="http://schemas.microsoft.com/office/drawing/2014/main" id="{93E09C30-4D1B-505E-DC85-CE260C71A1A8}"/>
              </a:ext>
            </a:extLst>
          </p:cNvPr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720000" y="6051600"/>
            <a:ext cx="1641600" cy="5435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02811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92" r:id="rId2"/>
    <p:sldLayoutId id="2147483689" r:id="rId3"/>
    <p:sldLayoutId id="2147483691" r:id="rId4"/>
    <p:sldLayoutId id="2147483690" r:id="rId5"/>
    <p:sldLayoutId id="2147483679" r:id="rId6"/>
    <p:sldLayoutId id="2147483680" r:id="rId7"/>
    <p:sldLayoutId id="2147483697" r:id="rId8"/>
    <p:sldLayoutId id="2147483695" r:id="rId9"/>
    <p:sldLayoutId id="2147483696" r:id="rId10"/>
    <p:sldLayoutId id="2147483681" r:id="rId11"/>
    <p:sldLayoutId id="2147483682" r:id="rId12"/>
    <p:sldLayoutId id="2147483683" r:id="rId13"/>
    <p:sldLayoutId id="2147483694" r:id="rId14"/>
    <p:sldLayoutId id="2147483684" r:id="rId15"/>
    <p:sldLayoutId id="2147483685" r:id="rId16"/>
    <p:sldLayoutId id="2147483699" r:id="rId17"/>
    <p:sldLayoutId id="2147483698" r:id="rId18"/>
    <p:sldLayoutId id="2147483700" r:id="rId19"/>
    <p:sldLayoutId id="2147483686" r:id="rId20"/>
    <p:sldLayoutId id="2147483702" r:id="rId21"/>
    <p:sldLayoutId id="2147483701" r:id="rId22"/>
    <p:sldLayoutId id="2147483703" r:id="rId2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687600" indent="0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901700" indent="-185738" algn="l" defTabSz="914400" rtl="0" eaLnBrk="1" latinLnBrk="0" hangingPunct="1">
        <a:lnSpc>
          <a:spcPct val="10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3634" userDrawn="1">
          <p15:clr>
            <a:srgbClr val="F26B43"/>
          </p15:clr>
        </p15:guide>
        <p15:guide id="4" pos="461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pos="7219" userDrawn="1">
          <p15:clr>
            <a:srgbClr val="F26B43"/>
          </p15:clr>
        </p15:guide>
        <p15:guide id="7" orient="horz" pos="232" userDrawn="1">
          <p15:clr>
            <a:srgbClr val="F26B43"/>
          </p15:clr>
        </p15:guide>
        <p15:guide id="8" orient="horz" pos="4110" userDrawn="1">
          <p15:clr>
            <a:srgbClr val="F26B43"/>
          </p15:clr>
        </p15:guide>
        <p15:guide id="9" orient="horz" pos="1207" userDrawn="1">
          <p15:clr>
            <a:srgbClr val="F26B43"/>
          </p15:clr>
        </p15:guide>
        <p15:guide id="10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player.vimeo.com/video/1084204354?app_id=122963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D381BF4-3D46-1E95-1D00-21364AF3EC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000" y="2191736"/>
            <a:ext cx="6361200" cy="1238400"/>
          </a:xfrm>
        </p:spPr>
        <p:txBody>
          <a:bodyPr>
            <a:noAutofit/>
          </a:bodyPr>
          <a:lstStyle/>
          <a:p>
            <a:r>
              <a:rPr lang="en-GB"/>
              <a:t>IEA2027 update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4FDC61A0-B947-11FA-0D19-33D9DE96F1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000" y="3430800"/>
            <a:ext cx="6361200" cy="1571254"/>
          </a:xfrm>
        </p:spPr>
        <p:txBody>
          <a:bodyPr/>
          <a:lstStyle/>
          <a:p>
            <a:r>
              <a:rPr lang="en-GB"/>
              <a:t>Ben Peachey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33554E5-3921-D34D-A7C2-1CBB3D058D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000" y="5004000"/>
            <a:ext cx="6361200" cy="511501"/>
          </a:xfrm>
        </p:spPr>
        <p:txBody>
          <a:bodyPr/>
          <a:lstStyle/>
          <a:p>
            <a:r>
              <a:rPr lang="en-GB"/>
              <a:t>October 2025</a:t>
            </a:r>
          </a:p>
        </p:txBody>
      </p:sp>
    </p:spTree>
    <p:extLst>
      <p:ext uri="{BB962C8B-B14F-4D97-AF65-F5344CB8AC3E}">
        <p14:creationId xmlns:p14="http://schemas.microsoft.com/office/powerpoint/2010/main" val="1799921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city with a river and a city in the background&#10;&#10;AI-generated content may be incorrect.">
            <a:extLst>
              <a:ext uri="{FF2B5EF4-FFF2-40B4-BE49-F238E27FC236}">
                <a16:creationId xmlns:a16="http://schemas.microsoft.com/office/drawing/2014/main" id="{EB7ACFBE-A1ED-8BEA-570F-FB354B370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4389120"/>
          </a:xfrm>
          <a:prstGeom prst="rect">
            <a:avLst/>
          </a:prstGeom>
        </p:spPr>
      </p:pic>
      <p:pic>
        <p:nvPicPr>
          <p:cNvPr id="27" name="Picture 26" descr="A black background with blue and pink letters&#10;&#10;AI-generated content may be incorrect.">
            <a:extLst>
              <a:ext uri="{FF2B5EF4-FFF2-40B4-BE49-F238E27FC236}">
                <a16:creationId xmlns:a16="http://schemas.microsoft.com/office/drawing/2014/main" id="{517F58BF-657E-C211-1452-B7F11551A8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274" y="245140"/>
            <a:ext cx="2676525" cy="1117715"/>
          </a:xfrm>
          <a:prstGeom prst="rect">
            <a:avLst/>
          </a:prstGeom>
        </p:spPr>
      </p:pic>
      <p:pic>
        <p:nvPicPr>
          <p:cNvPr id="14" name="Graphic 13" descr="Daily calendar with solid fill">
            <a:extLst>
              <a:ext uri="{FF2B5EF4-FFF2-40B4-BE49-F238E27FC236}">
                <a16:creationId xmlns:a16="http://schemas.microsoft.com/office/drawing/2014/main" id="{E4DC04D3-1E37-4815-0F63-E08A35FC5A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5619" y="4617560"/>
            <a:ext cx="705755" cy="705755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211A6732-7FCF-47BA-8CFF-DA2D3ED5B657}"/>
              </a:ext>
            </a:extLst>
          </p:cNvPr>
          <p:cNvSpPr txBox="1">
            <a:spLocks/>
          </p:cNvSpPr>
          <p:nvPr/>
        </p:nvSpPr>
        <p:spPr>
          <a:xfrm>
            <a:off x="1387629" y="4879111"/>
            <a:ext cx="3308255" cy="8779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3200">
                <a:solidFill>
                  <a:schemeClr val="tx1"/>
                </a:solidFill>
                <a:latin typeface="Congenial Black" panose="020F0502020204030204" pitchFamily="2" charset="0"/>
              </a:rPr>
              <a:t>23-25 August</a:t>
            </a:r>
          </a:p>
          <a:p>
            <a:pPr>
              <a:spcBef>
                <a:spcPts val="600"/>
              </a:spcBef>
            </a:pPr>
            <a:r>
              <a:rPr lang="en-GB" sz="3200">
                <a:solidFill>
                  <a:schemeClr val="tx1"/>
                </a:solidFill>
                <a:latin typeface="Congenial Black" panose="020F0502020204030204" pitchFamily="2" charset="0"/>
              </a:rPr>
              <a:t>Capital Suite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C1B9D73-4091-1EC5-8709-70FA604E7044}"/>
              </a:ext>
            </a:extLst>
          </p:cNvPr>
          <p:cNvSpPr txBox="1"/>
          <p:nvPr/>
        </p:nvSpPr>
        <p:spPr>
          <a:xfrm>
            <a:off x="561760" y="3341976"/>
            <a:ext cx="524017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Clr>
                <a:schemeClr val="accent1"/>
              </a:buClr>
            </a:pPr>
            <a:r>
              <a:rPr lang="en-GB" sz="880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ngenial Black" panose="02000503040000020004" pitchFamily="2" charset="0"/>
              </a:rPr>
              <a:t>IEA</a:t>
            </a:r>
            <a:r>
              <a:rPr lang="en-GB" sz="8800">
                <a:solidFill>
                  <a:srgbClr val="FE487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ngenial Black" panose="02000503040000020004" pitchFamily="2" charset="0"/>
              </a:rPr>
              <a:t>2027</a:t>
            </a:r>
          </a:p>
        </p:txBody>
      </p:sp>
      <p:sp>
        <p:nvSpPr>
          <p:cNvPr id="35" name="Free-form: Shape 34">
            <a:extLst>
              <a:ext uri="{FF2B5EF4-FFF2-40B4-BE49-F238E27FC236}">
                <a16:creationId xmlns:a16="http://schemas.microsoft.com/office/drawing/2014/main" id="{578BE6AB-2260-EA91-705D-29E85AE35E39}"/>
              </a:ext>
            </a:extLst>
          </p:cNvPr>
          <p:cNvSpPr/>
          <p:nvPr/>
        </p:nvSpPr>
        <p:spPr>
          <a:xfrm>
            <a:off x="3857625" y="1800225"/>
            <a:ext cx="5105400" cy="1781175"/>
          </a:xfrm>
          <a:custGeom>
            <a:avLst/>
            <a:gdLst>
              <a:gd name="connsiteX0" fmla="*/ 2590800 w 5105400"/>
              <a:gd name="connsiteY0" fmla="*/ 28575 h 1781175"/>
              <a:gd name="connsiteX1" fmla="*/ 1800225 w 5105400"/>
              <a:gd name="connsiteY1" fmla="*/ 257175 h 1781175"/>
              <a:gd name="connsiteX2" fmla="*/ 1800225 w 5105400"/>
              <a:gd name="connsiteY2" fmla="*/ 361950 h 1781175"/>
              <a:gd name="connsiteX3" fmla="*/ 1562100 w 5105400"/>
              <a:gd name="connsiteY3" fmla="*/ 409575 h 1781175"/>
              <a:gd name="connsiteX4" fmla="*/ 1285875 w 5105400"/>
              <a:gd name="connsiteY4" fmla="*/ 600075 h 1781175"/>
              <a:gd name="connsiteX5" fmla="*/ 1371600 w 5105400"/>
              <a:gd name="connsiteY5" fmla="*/ 628650 h 1781175"/>
              <a:gd name="connsiteX6" fmla="*/ 1162050 w 5105400"/>
              <a:gd name="connsiteY6" fmla="*/ 723900 h 1781175"/>
              <a:gd name="connsiteX7" fmla="*/ 1190625 w 5105400"/>
              <a:gd name="connsiteY7" fmla="*/ 742950 h 1781175"/>
              <a:gd name="connsiteX8" fmla="*/ 1076325 w 5105400"/>
              <a:gd name="connsiteY8" fmla="*/ 800100 h 1781175"/>
              <a:gd name="connsiteX9" fmla="*/ 942975 w 5105400"/>
              <a:gd name="connsiteY9" fmla="*/ 790575 h 1781175"/>
              <a:gd name="connsiteX10" fmla="*/ 295275 w 5105400"/>
              <a:gd name="connsiteY10" fmla="*/ 1057275 h 1781175"/>
              <a:gd name="connsiteX11" fmla="*/ 371475 w 5105400"/>
              <a:gd name="connsiteY11" fmla="*/ 1143000 h 1781175"/>
              <a:gd name="connsiteX12" fmla="*/ 295275 w 5105400"/>
              <a:gd name="connsiteY12" fmla="*/ 1171575 h 1781175"/>
              <a:gd name="connsiteX13" fmla="*/ 28575 w 5105400"/>
              <a:gd name="connsiteY13" fmla="*/ 1428750 h 1781175"/>
              <a:gd name="connsiteX14" fmla="*/ 0 w 5105400"/>
              <a:gd name="connsiteY14" fmla="*/ 1609725 h 1781175"/>
              <a:gd name="connsiteX15" fmla="*/ 276225 w 5105400"/>
              <a:gd name="connsiteY15" fmla="*/ 1533525 h 1781175"/>
              <a:gd name="connsiteX16" fmla="*/ 276225 w 5105400"/>
              <a:gd name="connsiteY16" fmla="*/ 1171575 h 1781175"/>
              <a:gd name="connsiteX17" fmla="*/ 714375 w 5105400"/>
              <a:gd name="connsiteY17" fmla="*/ 1123950 h 1781175"/>
              <a:gd name="connsiteX18" fmla="*/ 1066800 w 5105400"/>
              <a:gd name="connsiteY18" fmla="*/ 1247775 h 1781175"/>
              <a:gd name="connsiteX19" fmla="*/ 1104900 w 5105400"/>
              <a:gd name="connsiteY19" fmla="*/ 1343025 h 1781175"/>
              <a:gd name="connsiteX20" fmla="*/ 1095375 w 5105400"/>
              <a:gd name="connsiteY20" fmla="*/ 1419225 h 1781175"/>
              <a:gd name="connsiteX21" fmla="*/ 1123950 w 5105400"/>
              <a:gd name="connsiteY21" fmla="*/ 1428750 h 1781175"/>
              <a:gd name="connsiteX22" fmla="*/ 1143000 w 5105400"/>
              <a:gd name="connsiteY22" fmla="*/ 1781175 h 1781175"/>
              <a:gd name="connsiteX23" fmla="*/ 2076450 w 5105400"/>
              <a:gd name="connsiteY23" fmla="*/ 1781175 h 1781175"/>
              <a:gd name="connsiteX24" fmla="*/ 2667000 w 5105400"/>
              <a:gd name="connsiteY24" fmla="*/ 1609725 h 1781175"/>
              <a:gd name="connsiteX25" fmla="*/ 3162300 w 5105400"/>
              <a:gd name="connsiteY25" fmla="*/ 1524000 h 1781175"/>
              <a:gd name="connsiteX26" fmla="*/ 3943350 w 5105400"/>
              <a:gd name="connsiteY26" fmla="*/ 1323975 h 1781175"/>
              <a:gd name="connsiteX27" fmla="*/ 4457700 w 5105400"/>
              <a:gd name="connsiteY27" fmla="*/ 1190625 h 1781175"/>
              <a:gd name="connsiteX28" fmla="*/ 5048250 w 5105400"/>
              <a:gd name="connsiteY28" fmla="*/ 1076325 h 1781175"/>
              <a:gd name="connsiteX29" fmla="*/ 5105400 w 5105400"/>
              <a:gd name="connsiteY29" fmla="*/ 1066800 h 1781175"/>
              <a:gd name="connsiteX30" fmla="*/ 5067300 w 5105400"/>
              <a:gd name="connsiteY30" fmla="*/ 590550 h 1781175"/>
              <a:gd name="connsiteX31" fmla="*/ 4819650 w 5105400"/>
              <a:gd name="connsiteY31" fmla="*/ 419100 h 1781175"/>
              <a:gd name="connsiteX32" fmla="*/ 4791075 w 5105400"/>
              <a:gd name="connsiteY32" fmla="*/ 285750 h 1781175"/>
              <a:gd name="connsiteX33" fmla="*/ 4124325 w 5105400"/>
              <a:gd name="connsiteY33" fmla="*/ 0 h 1781175"/>
              <a:gd name="connsiteX34" fmla="*/ 3971925 w 5105400"/>
              <a:gd name="connsiteY34" fmla="*/ 104775 h 1781175"/>
              <a:gd name="connsiteX35" fmla="*/ 3543300 w 5105400"/>
              <a:gd name="connsiteY35" fmla="*/ 104775 h 1781175"/>
              <a:gd name="connsiteX36" fmla="*/ 3333750 w 5105400"/>
              <a:gd name="connsiteY36" fmla="*/ 47625 h 1781175"/>
              <a:gd name="connsiteX37" fmla="*/ 3105150 w 5105400"/>
              <a:gd name="connsiteY37" fmla="*/ 152400 h 1781175"/>
              <a:gd name="connsiteX38" fmla="*/ 2762250 w 5105400"/>
              <a:gd name="connsiteY38" fmla="*/ 114300 h 1781175"/>
              <a:gd name="connsiteX39" fmla="*/ 2590800 w 5105400"/>
              <a:gd name="connsiteY39" fmla="*/ 28575 h 1781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5105400" h="1781175">
                <a:moveTo>
                  <a:pt x="2590800" y="28575"/>
                </a:moveTo>
                <a:lnTo>
                  <a:pt x="1800225" y="257175"/>
                </a:lnTo>
                <a:lnTo>
                  <a:pt x="1800225" y="361950"/>
                </a:lnTo>
                <a:lnTo>
                  <a:pt x="1562100" y="409575"/>
                </a:lnTo>
                <a:lnTo>
                  <a:pt x="1285875" y="600075"/>
                </a:lnTo>
                <a:lnTo>
                  <a:pt x="1371600" y="628650"/>
                </a:lnTo>
                <a:lnTo>
                  <a:pt x="1162050" y="723900"/>
                </a:lnTo>
                <a:lnTo>
                  <a:pt x="1190625" y="742950"/>
                </a:lnTo>
                <a:lnTo>
                  <a:pt x="1076325" y="800100"/>
                </a:lnTo>
                <a:lnTo>
                  <a:pt x="942975" y="790575"/>
                </a:lnTo>
                <a:lnTo>
                  <a:pt x="295275" y="1057275"/>
                </a:lnTo>
                <a:lnTo>
                  <a:pt x="371475" y="1143000"/>
                </a:lnTo>
                <a:lnTo>
                  <a:pt x="295275" y="1171575"/>
                </a:lnTo>
                <a:lnTo>
                  <a:pt x="28575" y="1428750"/>
                </a:lnTo>
                <a:lnTo>
                  <a:pt x="0" y="1609725"/>
                </a:lnTo>
                <a:lnTo>
                  <a:pt x="276225" y="1533525"/>
                </a:lnTo>
                <a:lnTo>
                  <a:pt x="276225" y="1171575"/>
                </a:lnTo>
                <a:lnTo>
                  <a:pt x="714375" y="1123950"/>
                </a:lnTo>
                <a:lnTo>
                  <a:pt x="1066800" y="1247775"/>
                </a:lnTo>
                <a:lnTo>
                  <a:pt x="1104900" y="1343025"/>
                </a:lnTo>
                <a:lnTo>
                  <a:pt x="1095375" y="1419225"/>
                </a:lnTo>
                <a:lnTo>
                  <a:pt x="1123950" y="1428750"/>
                </a:lnTo>
                <a:lnTo>
                  <a:pt x="1143000" y="1781175"/>
                </a:lnTo>
                <a:lnTo>
                  <a:pt x="2076450" y="1781175"/>
                </a:lnTo>
                <a:lnTo>
                  <a:pt x="2667000" y="1609725"/>
                </a:lnTo>
                <a:lnTo>
                  <a:pt x="3162300" y="1524000"/>
                </a:lnTo>
                <a:lnTo>
                  <a:pt x="3943350" y="1323975"/>
                </a:lnTo>
                <a:lnTo>
                  <a:pt x="4457700" y="1190625"/>
                </a:lnTo>
                <a:lnTo>
                  <a:pt x="5048250" y="1076325"/>
                </a:lnTo>
                <a:lnTo>
                  <a:pt x="5105400" y="1066800"/>
                </a:lnTo>
                <a:lnTo>
                  <a:pt x="5067300" y="590550"/>
                </a:lnTo>
                <a:lnTo>
                  <a:pt x="4819650" y="419100"/>
                </a:lnTo>
                <a:lnTo>
                  <a:pt x="4791075" y="285750"/>
                </a:lnTo>
                <a:lnTo>
                  <a:pt x="4124325" y="0"/>
                </a:lnTo>
                <a:lnTo>
                  <a:pt x="3971925" y="104775"/>
                </a:lnTo>
                <a:lnTo>
                  <a:pt x="3543300" y="104775"/>
                </a:lnTo>
                <a:lnTo>
                  <a:pt x="3333750" y="47625"/>
                </a:lnTo>
                <a:lnTo>
                  <a:pt x="3105150" y="152400"/>
                </a:lnTo>
                <a:lnTo>
                  <a:pt x="2762250" y="114300"/>
                </a:lnTo>
                <a:lnTo>
                  <a:pt x="2590800" y="28575"/>
                </a:lnTo>
                <a:close/>
              </a:path>
            </a:pathLst>
          </a:custGeom>
          <a:noFill/>
          <a:ln>
            <a:solidFill>
              <a:srgbClr val="FE487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6" name="Free-form: Shape 35">
            <a:extLst>
              <a:ext uri="{FF2B5EF4-FFF2-40B4-BE49-F238E27FC236}">
                <a16:creationId xmlns:a16="http://schemas.microsoft.com/office/drawing/2014/main" id="{1B7AAA47-476D-2A1B-7A12-62676B1CD561}"/>
              </a:ext>
            </a:extLst>
          </p:cNvPr>
          <p:cNvSpPr/>
          <p:nvPr/>
        </p:nvSpPr>
        <p:spPr>
          <a:xfrm>
            <a:off x="7343775" y="2209800"/>
            <a:ext cx="1571625" cy="438150"/>
          </a:xfrm>
          <a:custGeom>
            <a:avLst/>
            <a:gdLst>
              <a:gd name="connsiteX0" fmla="*/ 1247775 w 1571625"/>
              <a:gd name="connsiteY0" fmla="*/ 28575 h 438150"/>
              <a:gd name="connsiteX1" fmla="*/ 0 w 1571625"/>
              <a:gd name="connsiteY1" fmla="*/ 0 h 438150"/>
              <a:gd name="connsiteX2" fmla="*/ 0 w 1571625"/>
              <a:gd name="connsiteY2" fmla="*/ 85725 h 438150"/>
              <a:gd name="connsiteX3" fmla="*/ 962025 w 1571625"/>
              <a:gd name="connsiteY3" fmla="*/ 47625 h 438150"/>
              <a:gd name="connsiteX4" fmla="*/ 1000125 w 1571625"/>
              <a:gd name="connsiteY4" fmla="*/ 438150 h 438150"/>
              <a:gd name="connsiteX5" fmla="*/ 1562100 w 1571625"/>
              <a:gd name="connsiteY5" fmla="*/ 419100 h 438150"/>
              <a:gd name="connsiteX6" fmla="*/ 1571625 w 1571625"/>
              <a:gd name="connsiteY6" fmla="*/ 171450 h 438150"/>
              <a:gd name="connsiteX7" fmla="*/ 1247775 w 1571625"/>
              <a:gd name="connsiteY7" fmla="*/ 28575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71625" h="438150">
                <a:moveTo>
                  <a:pt x="1247775" y="28575"/>
                </a:moveTo>
                <a:lnTo>
                  <a:pt x="0" y="0"/>
                </a:lnTo>
                <a:lnTo>
                  <a:pt x="0" y="85725"/>
                </a:lnTo>
                <a:lnTo>
                  <a:pt x="962025" y="47625"/>
                </a:lnTo>
                <a:lnTo>
                  <a:pt x="1000125" y="438150"/>
                </a:lnTo>
                <a:lnTo>
                  <a:pt x="1562100" y="419100"/>
                </a:lnTo>
                <a:lnTo>
                  <a:pt x="1571625" y="171450"/>
                </a:lnTo>
                <a:lnTo>
                  <a:pt x="1247775" y="28575"/>
                </a:lnTo>
                <a:close/>
              </a:path>
            </a:pathLst>
          </a:custGeom>
          <a:solidFill>
            <a:srgbClr val="FE487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622C644-140E-B39B-4951-99CC95CBA3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5342" y="3357833"/>
            <a:ext cx="2749691" cy="2933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F99A040-ED1E-5115-6C6E-5758E13D30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32159">
            <a:off x="8674057" y="3776044"/>
            <a:ext cx="3059939" cy="2495538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7" name="Cube 36">
            <a:extLst>
              <a:ext uri="{FF2B5EF4-FFF2-40B4-BE49-F238E27FC236}">
                <a16:creationId xmlns:a16="http://schemas.microsoft.com/office/drawing/2014/main" id="{6F736563-291C-9440-BE02-DA614BD50974}"/>
              </a:ext>
            </a:extLst>
          </p:cNvPr>
          <p:cNvSpPr/>
          <p:nvPr/>
        </p:nvSpPr>
        <p:spPr>
          <a:xfrm flipH="1">
            <a:off x="739966" y="5413900"/>
            <a:ext cx="493240" cy="343124"/>
          </a:xfrm>
          <a:prstGeom prst="cube">
            <a:avLst>
              <a:gd name="adj" fmla="val 56475"/>
            </a:avLst>
          </a:prstGeom>
          <a:solidFill>
            <a:srgbClr val="FE487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39" name="Graphic 38" descr="Marker with solid fill">
            <a:extLst>
              <a:ext uri="{FF2B5EF4-FFF2-40B4-BE49-F238E27FC236}">
                <a16:creationId xmlns:a16="http://schemas.microsoft.com/office/drawing/2014/main" id="{616D8C68-88B6-BB0F-49D6-1049F8636C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25769" y="5242338"/>
            <a:ext cx="323764" cy="32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561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8E74E-1E86-6193-4558-AC3E30ECB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2AFCDAD-3E8B-BEE9-B875-522B49089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" y="360000"/>
            <a:ext cx="10933200" cy="1325563"/>
          </a:xfrm>
        </p:spPr>
        <p:txBody>
          <a:bodyPr anchor="ctr">
            <a:normAutofit/>
          </a:bodyPr>
          <a:lstStyle/>
          <a:p>
            <a:r>
              <a:rPr lang="en-GB"/>
              <a:t>Progress to date – October 2025 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B8D7F4ED-E979-0E6B-1B0F-15FAA93943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232185"/>
              </p:ext>
            </p:extLst>
          </p:nvPr>
        </p:nvGraphicFramePr>
        <p:xfrm>
          <a:off x="847746" y="1685563"/>
          <a:ext cx="10933200" cy="4031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6105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784C5-5685-F2DD-3F72-6D0712C85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Partner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074EF-0526-56E9-AF54-1BD8CAE88E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IEA MOUs: </a:t>
            </a:r>
          </a:p>
          <a:p>
            <a:pPr lvl="1"/>
            <a:r>
              <a:rPr lang="en-GB" dirty="0"/>
              <a:t>INCOSE, </a:t>
            </a:r>
            <a:r>
              <a:rPr lang="en-GB" dirty="0" err="1"/>
              <a:t>IsQUA</a:t>
            </a:r>
            <a:r>
              <a:rPr lang="en-GB" dirty="0"/>
              <a:t>, FPE, ICOH, and IOHA</a:t>
            </a:r>
          </a:p>
          <a:p>
            <a:r>
              <a:rPr lang="en-GB" dirty="0"/>
              <a:t>International organisation relationships:</a:t>
            </a:r>
          </a:p>
          <a:p>
            <a:pPr lvl="1"/>
            <a:r>
              <a:rPr lang="en-GB" dirty="0"/>
              <a:t>WHO, ILO, ISO (currently liaising re hosting ISO TC159 meeting)</a:t>
            </a:r>
          </a:p>
          <a:p>
            <a:r>
              <a:rPr lang="en-GB" dirty="0"/>
              <a:t>Sustaining members</a:t>
            </a:r>
          </a:p>
          <a:p>
            <a:pPr marL="0" indent="0">
              <a:buNone/>
            </a:pPr>
            <a:r>
              <a:rPr lang="en-GB" b="1" dirty="0"/>
              <a:t>To discuss:</a:t>
            </a:r>
          </a:p>
          <a:p>
            <a:pPr marL="0" indent="0">
              <a:buNone/>
            </a:pPr>
            <a:r>
              <a:rPr lang="en-GB" dirty="0"/>
              <a:t>1) Who owns each relationship?</a:t>
            </a:r>
          </a:p>
          <a:p>
            <a:pPr marL="0" indent="0">
              <a:buNone/>
            </a:pPr>
            <a:r>
              <a:rPr lang="en-GB" dirty="0"/>
              <a:t>2) How should we engage them for IEA2027?</a:t>
            </a:r>
          </a:p>
        </p:txBody>
      </p:sp>
    </p:spTree>
    <p:extLst>
      <p:ext uri="{BB962C8B-B14F-4D97-AF65-F5344CB8AC3E}">
        <p14:creationId xmlns:p14="http://schemas.microsoft.com/office/powerpoint/2010/main" val="2007979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8CBF0F-9A9F-572B-EBBF-0E2C191C65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21740E4-946F-C099-7C36-D380B8E01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Input requested from IEA Council members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7D5F10-0E43-B348-BE7B-4A2AC4A49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Target audiences / sponsors / partners</a:t>
            </a:r>
          </a:p>
          <a:p>
            <a:pPr lvl="1"/>
            <a:r>
              <a:rPr lang="en-GB"/>
              <a:t>Are all key stakeholder audiences covered?</a:t>
            </a:r>
          </a:p>
          <a:p>
            <a:pPr lvl="1"/>
            <a:r>
              <a:rPr lang="en-GB"/>
              <a:t>Do you have contacts/leads in organisations that we should engage?</a:t>
            </a:r>
          </a:p>
          <a:p>
            <a:pPr lvl="1"/>
            <a:r>
              <a:rPr lang="en-GB"/>
              <a:t>Do you want to know if your members are coming to IEA2027?</a:t>
            </a:r>
          </a:p>
          <a:p>
            <a:r>
              <a:rPr lang="en-GB"/>
              <a:t>Event format</a:t>
            </a:r>
          </a:p>
          <a:p>
            <a:pPr lvl="1"/>
            <a:r>
              <a:rPr lang="en-GB"/>
              <a:t>Feedback on content formats (see next slide)</a:t>
            </a:r>
          </a:p>
        </p:txBody>
      </p:sp>
    </p:spTree>
    <p:extLst>
      <p:ext uri="{BB962C8B-B14F-4D97-AF65-F5344CB8AC3E}">
        <p14:creationId xmlns:p14="http://schemas.microsoft.com/office/powerpoint/2010/main" val="4150505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F814D-0444-97F5-579D-9F7FD3CE0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E6B4A47-427C-B1F0-3D8F-40A2E4D43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Content formats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30827F-AB8F-294C-F714-7CF83E03C5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7510" y="1685563"/>
            <a:ext cx="7256980" cy="4032250"/>
          </a:xfrm>
        </p:spPr>
      </p:pic>
    </p:spTree>
    <p:extLst>
      <p:ext uri="{BB962C8B-B14F-4D97-AF65-F5344CB8AC3E}">
        <p14:creationId xmlns:p14="http://schemas.microsoft.com/office/powerpoint/2010/main" val="673698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8B22CD-A11A-1C89-441D-4209100BA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11C0AA4-465C-6388-E3A5-A2E9A8846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Delegate Experience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F944C-251C-FB61-A830-1B050F857A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Before the Event</a:t>
            </a:r>
          </a:p>
          <a:p>
            <a:pPr marL="457200" lvl="1" indent="0">
              <a:buNone/>
            </a:pPr>
            <a:r>
              <a:rPr lang="en-GB"/>
              <a:t>Clear understanding of the overall programme and what’s on offer</a:t>
            </a:r>
          </a:p>
          <a:p>
            <a:pPr marL="457200" lvl="1" indent="0">
              <a:buNone/>
            </a:pPr>
            <a:r>
              <a:rPr lang="en-GB"/>
              <a:t>Ease of registration and payment</a:t>
            </a:r>
          </a:p>
          <a:p>
            <a:pPr marL="457200" lvl="1" indent="0">
              <a:buNone/>
            </a:pPr>
            <a:r>
              <a:rPr lang="en-GB"/>
              <a:t>Confirmation of registration sent promptly</a:t>
            </a:r>
          </a:p>
          <a:p>
            <a:pPr marL="457200" lvl="1" indent="0">
              <a:buNone/>
            </a:pPr>
            <a:r>
              <a:rPr lang="en-GB"/>
              <a:t>Queries answered promptly by email</a:t>
            </a:r>
          </a:p>
          <a:p>
            <a:pPr marL="457200" lvl="1" indent="0">
              <a:buNone/>
            </a:pPr>
            <a:r>
              <a:rPr lang="en-GB"/>
              <a:t>Choice of self-bookable, discounted accommodation</a:t>
            </a:r>
          </a:p>
          <a:p>
            <a:pPr marL="457200" lvl="1" indent="0">
              <a:buNone/>
            </a:pPr>
            <a:r>
              <a:rPr lang="en-GB"/>
              <a:t>Choice of add-on activities e.g. drinks receptions, family attractions</a:t>
            </a:r>
          </a:p>
          <a:p>
            <a:pPr marL="457200" lvl="1" indent="0">
              <a:buNone/>
            </a:pPr>
            <a:r>
              <a:rPr lang="en-GB"/>
              <a:t>Comprehensive and accessible joining instructions</a:t>
            </a:r>
          </a:p>
        </p:txBody>
      </p:sp>
    </p:spTree>
    <p:extLst>
      <p:ext uri="{BB962C8B-B14F-4D97-AF65-F5344CB8AC3E}">
        <p14:creationId xmlns:p14="http://schemas.microsoft.com/office/powerpoint/2010/main" val="4210028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85311-56EE-43FA-4676-6056201B3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CC0C82E-917D-96E1-AB48-463761A62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Delegate Experience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03F1F-BCBD-D234-E7CC-4FFB86992F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At the Event</a:t>
            </a:r>
          </a:p>
          <a:p>
            <a:pPr marL="457200" lvl="1" indent="0">
              <a:buNone/>
            </a:pPr>
            <a:r>
              <a:rPr lang="en-GB"/>
              <a:t>Welcoming and friendly atmosphere</a:t>
            </a:r>
          </a:p>
          <a:p>
            <a:pPr marL="457200" lvl="1" indent="0">
              <a:buNone/>
            </a:pPr>
            <a:r>
              <a:rPr lang="en-GB"/>
              <a:t>Self registration to print delegate badge – speeds up delegate transitions</a:t>
            </a:r>
          </a:p>
          <a:p>
            <a:pPr marL="457200" lvl="1" indent="0">
              <a:buNone/>
            </a:pPr>
            <a:r>
              <a:rPr lang="en-GB"/>
              <a:t>‘Here to Help’ delegate supporters wearing bright t-shirts</a:t>
            </a:r>
          </a:p>
          <a:p>
            <a:pPr marL="457200" lvl="1" indent="0">
              <a:buNone/>
            </a:pPr>
            <a:endParaRPr lang="en-GB"/>
          </a:p>
          <a:p>
            <a:r>
              <a:rPr lang="en-GB"/>
              <a:t>Promote community (inclusive, relevant topics, every opinion counts)</a:t>
            </a:r>
          </a:p>
          <a:p>
            <a:pPr lvl="1">
              <a:buFontTx/>
              <a:buChar char="-"/>
            </a:pPr>
            <a:r>
              <a:rPr lang="en-GB"/>
              <a:t>Topics appeal across the range of delegates</a:t>
            </a:r>
          </a:p>
          <a:p>
            <a:pPr lvl="1">
              <a:buFontTx/>
              <a:buChar char="-"/>
            </a:pPr>
            <a:r>
              <a:rPr lang="en-GB"/>
              <a:t>Opportunity to give feedback throughout the event via QR code</a:t>
            </a:r>
          </a:p>
          <a:p>
            <a:pPr lvl="1">
              <a:buFontTx/>
              <a:buChar char="-"/>
            </a:pPr>
            <a:endParaRPr lang="en-GB"/>
          </a:p>
          <a:p>
            <a:pPr lvl="1">
              <a:buFontTx/>
              <a:buChar char="-"/>
            </a:pPr>
            <a:endParaRPr lang="en-GB"/>
          </a:p>
          <a:p>
            <a:pPr marL="457200" lvl="1" indent="0">
              <a:buNone/>
            </a:pPr>
            <a:endParaRPr lang="en-GB"/>
          </a:p>
          <a:p>
            <a:pPr marL="457200" lvl="1" indent="0">
              <a:buNone/>
            </a:pPr>
            <a:endParaRPr lang="en-GB"/>
          </a:p>
          <a:p>
            <a:pPr marL="457200" lvl="1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063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D87D4-65E4-8CE3-FBDF-6D47484E2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5B19A1C-554A-B8D5-DAC2-8B5F82316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Presentation Formats - 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CECE6-B57F-447D-E924-BC56D6F222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00" y="1846252"/>
            <a:ext cx="10081543" cy="403147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56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Plenary Presentation. Format: </a:t>
            </a:r>
            <a:r>
              <a:rPr lang="en-GB" sz="56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speakers are up front on stage to whole audience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5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Interactive Workshops. Format:</a:t>
            </a:r>
            <a:r>
              <a:rPr lang="en-GB" sz="56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Facilitated sessions focused on hands-on learning or skill development.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5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Panel Discussions. Format:</a:t>
            </a:r>
            <a:r>
              <a:rPr lang="en-GB" sz="56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moderated conversation among 3-5 experts representing diverse perspectives on a single topic.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5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Fireside Chats. Format:</a:t>
            </a:r>
            <a:r>
              <a:rPr lang="en-GB" sz="56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Intimate, one-on-one or two-person conversations, often involving a moderator and a guest speaker.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5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Roundtable Discussions. Format:</a:t>
            </a:r>
            <a:r>
              <a:rPr lang="en-GB" sz="56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Small-group discussions facilitated by a moderator, with participants sitting around a table.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56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Lightning Talks. Format:</a:t>
            </a:r>
            <a:r>
              <a:rPr lang="en-GB" sz="56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Short, focused presentations of 5-10 minutes on a specific topic or idea.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endParaRPr lang="en-GB" sz="45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Tx/>
              <a:buChar char="-"/>
            </a:pPr>
            <a:endParaRPr lang="en-GB" sz="45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en-GB" sz="45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en-GB" sz="45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62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B8D417-1F71-3ECC-FB10-05C40CDB8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17CF44D-2980-2EBA-6227-C28A5AE41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Presentation Formats - 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55D73-3DF3-07F2-7C9D-FF9A5FC60A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400" y="1761189"/>
            <a:ext cx="10933200" cy="403147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Interactive Demonstrations. Format: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Live or recorded demonstrations showcasing tools, technologies or workflows, often with audience participation.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Debates. Format: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Structured debates where opposing viewpoints are presented on controversial or emerging topics.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Peer-Led Discussions. Format: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Informal sessions where attendees lead discussions on topics of mutual interest.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Poster Presentations. Format: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Academic or research posters displayed digitally or physically, with scheduled time for authors to present.</a:t>
            </a:r>
          </a:p>
          <a:p>
            <a:pPr>
              <a:lnSpc>
                <a:spcPct val="115000"/>
              </a:lnSpc>
              <a:spcAft>
                <a:spcPts val="600"/>
              </a:spcAft>
              <a:buNone/>
            </a:pPr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Think Tanks. Format: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Small groups collaborate to solve a real-world challenge or develop actionable strategies.</a:t>
            </a:r>
            <a:endParaRPr lang="en-GB"/>
          </a:p>
          <a:p>
            <a:pPr marL="457200" lvl="1" indent="0">
              <a:buNone/>
            </a:pPr>
            <a:endParaRPr lang="en-GB"/>
          </a:p>
          <a:p>
            <a:pPr marL="457200" lvl="1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632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128F4-8AA5-2A3A-FE67-6B92619D4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Ticket sales for your members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386CCE6-EF4C-8C52-FB52-5BC5580F40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8761911"/>
              </p:ext>
            </p:extLst>
          </p:nvPr>
        </p:nvGraphicFramePr>
        <p:xfrm>
          <a:off x="630238" y="1825625"/>
          <a:ext cx="10933112" cy="4032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5224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80EE0-9BCC-9320-A6B5-B08ED35A7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CIEHF </a:t>
            </a:r>
            <a:r>
              <a:rPr lang="en-GB"/>
              <a:t>annual conference</a:t>
            </a:r>
          </a:p>
        </p:txBody>
      </p:sp>
      <p:pic>
        <p:nvPicPr>
          <p:cNvPr id="4" name="Online Media 3" title="EHF2025 Highlights">
            <a:hlinkClick r:id="" action="ppaction://media"/>
            <a:extLst>
              <a:ext uri="{FF2B5EF4-FFF2-40B4-BE49-F238E27FC236}">
                <a16:creationId xmlns:a16="http://schemas.microsoft.com/office/drawing/2014/main" id="{531E2F65-30A1-C6D6-B86C-A7DA1E87AE1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17775" y="1825625"/>
            <a:ext cx="7158038" cy="403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057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0B3FB-274E-22D8-1B2B-D4D4163AD2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94A1470-C55B-80B5-A115-51177D7B06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000" y="2624873"/>
            <a:ext cx="6361200" cy="1238400"/>
          </a:xfrm>
        </p:spPr>
        <p:txBody>
          <a:bodyPr>
            <a:noAutofit/>
          </a:bodyPr>
          <a:lstStyle/>
          <a:p>
            <a:r>
              <a:rPr lang="en-GB"/>
              <a:t>Thank you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04449BD-5587-F945-CF52-B7D04B954B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000" y="5004000"/>
            <a:ext cx="6361200" cy="511501"/>
          </a:xfrm>
        </p:spPr>
        <p:txBody>
          <a:bodyPr/>
          <a:lstStyle/>
          <a:p>
            <a:r>
              <a:rPr lang="en-GB"/>
              <a:t>28-29 October 2025</a:t>
            </a:r>
          </a:p>
        </p:txBody>
      </p:sp>
    </p:spTree>
    <p:extLst>
      <p:ext uri="{BB962C8B-B14F-4D97-AF65-F5344CB8AC3E}">
        <p14:creationId xmlns:p14="http://schemas.microsoft.com/office/powerpoint/2010/main" val="3237557746"/>
      </p:ext>
    </p:extLst>
  </p:cSld>
  <p:clrMapOvr>
    <a:masterClrMapping/>
  </p:clrMapOvr>
</p:sld>
</file>

<file path=ppt/theme/theme1.xml><?xml version="1.0" encoding="utf-8"?>
<a:theme xmlns:a="http://schemas.openxmlformats.org/drawingml/2006/main" name="CIEHF">
  <a:themeElements>
    <a:clrScheme name="CIEHF">
      <a:dk1>
        <a:srgbClr val="000000"/>
      </a:dk1>
      <a:lt1>
        <a:sysClr val="window" lastClr="FFFFFF"/>
      </a:lt1>
      <a:dk2>
        <a:srgbClr val="087EAB"/>
      </a:dk2>
      <a:lt2>
        <a:srgbClr val="7F7F7F"/>
      </a:lt2>
      <a:accent1>
        <a:srgbClr val="087EAB"/>
      </a:accent1>
      <a:accent2>
        <a:srgbClr val="EA5C52"/>
      </a:accent2>
      <a:accent3>
        <a:srgbClr val="F3D65E"/>
      </a:accent3>
      <a:accent4>
        <a:srgbClr val="374152"/>
      </a:accent4>
      <a:accent5>
        <a:srgbClr val="CEE5EE"/>
      </a:accent5>
      <a:accent6>
        <a:srgbClr val="FBDEDC"/>
      </a:accent6>
      <a:hlink>
        <a:srgbClr val="0563C1"/>
      </a:hlink>
      <a:folHlink>
        <a:srgbClr val="954F72"/>
      </a:folHlink>
    </a:clrScheme>
    <a:fontScheme name="CIEHF Fon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400" dirty="0" smtClean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buClr>
            <a:schemeClr val="accent1"/>
          </a:buClr>
          <a:defRPr sz="2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CIEHF Presentation.potx" id="{86E74803-D98B-4A3C-B5A8-BED49E23B86A}" vid="{E1517B83-32DA-4185-A62B-320935BDA1CD}"/>
    </a:ext>
  </a:extLst>
</a:theme>
</file>

<file path=ppt/theme/theme2.xml><?xml version="1.0" encoding="utf-8"?>
<a:theme xmlns:a="http://schemas.openxmlformats.org/drawingml/2006/main" name="Office Theme">
  <a:themeElements>
    <a:clrScheme name="CIEHF">
      <a:dk1>
        <a:srgbClr val="000000"/>
      </a:dk1>
      <a:lt1>
        <a:sysClr val="window" lastClr="FFFFFF"/>
      </a:lt1>
      <a:dk2>
        <a:srgbClr val="087EAB"/>
      </a:dk2>
      <a:lt2>
        <a:srgbClr val="7F7F7F"/>
      </a:lt2>
      <a:accent1>
        <a:srgbClr val="087EAB"/>
      </a:accent1>
      <a:accent2>
        <a:srgbClr val="EA5C52"/>
      </a:accent2>
      <a:accent3>
        <a:srgbClr val="F3D65E"/>
      </a:accent3>
      <a:accent4>
        <a:srgbClr val="374152"/>
      </a:accent4>
      <a:accent5>
        <a:srgbClr val="CEE5EE"/>
      </a:accent5>
      <a:accent6>
        <a:srgbClr val="FBDEDC"/>
      </a:accent6>
      <a:hlink>
        <a:srgbClr val="0563C1"/>
      </a:hlink>
      <a:folHlink>
        <a:srgbClr val="954F72"/>
      </a:folHlink>
    </a:clrScheme>
    <a:fontScheme name="CIEHF Fon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CIEHF">
      <a:dk1>
        <a:srgbClr val="000000"/>
      </a:dk1>
      <a:lt1>
        <a:sysClr val="window" lastClr="FFFFFF"/>
      </a:lt1>
      <a:dk2>
        <a:srgbClr val="087EAB"/>
      </a:dk2>
      <a:lt2>
        <a:srgbClr val="7F7F7F"/>
      </a:lt2>
      <a:accent1>
        <a:srgbClr val="087EAB"/>
      </a:accent1>
      <a:accent2>
        <a:srgbClr val="EA5C52"/>
      </a:accent2>
      <a:accent3>
        <a:srgbClr val="F3D65E"/>
      </a:accent3>
      <a:accent4>
        <a:srgbClr val="374152"/>
      </a:accent4>
      <a:accent5>
        <a:srgbClr val="CEE5EE"/>
      </a:accent5>
      <a:accent6>
        <a:srgbClr val="FBDEDC"/>
      </a:accent6>
      <a:hlink>
        <a:srgbClr val="0563C1"/>
      </a:hlink>
      <a:folHlink>
        <a:srgbClr val="954F72"/>
      </a:folHlink>
    </a:clrScheme>
    <a:fontScheme name="CIEHF Fon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A3645515CF4E4AACFB6FAD7FDA2745" ma:contentTypeVersion="20" ma:contentTypeDescription="Create a new document." ma:contentTypeScope="" ma:versionID="ba31d8f06d2229d40ab0597ac255516d">
  <xsd:schema xmlns:xsd="http://www.w3.org/2001/XMLSchema" xmlns:xs="http://www.w3.org/2001/XMLSchema" xmlns:p="http://schemas.microsoft.com/office/2006/metadata/properties" xmlns:ns2="700dcbb9-fc8f-43cc-b938-7f7be37921d6" xmlns:ns3="c919547c-0bc9-44df-9fc4-0e5943dcace8" targetNamespace="http://schemas.microsoft.com/office/2006/metadata/properties" ma:root="true" ma:fieldsID="dae3fb59246ccc337b749555039f24ba" ns2:_="" ns3:_="">
    <xsd:import namespace="700dcbb9-fc8f-43cc-b938-7f7be37921d6"/>
    <xsd:import namespace="c919547c-0bc9-44df-9fc4-0e5943dcac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DateandTime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0dcbb9-fc8f-43cc-b938-7f7be37921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7ab303b-7047-441a-8d41-847f428319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andTime" ma:index="26" nillable="true" ma:displayName="Date and Time" ma:format="DateTime" ma:internalName="DateandTime">
      <xsd:simpleType>
        <xsd:restriction base="dms:DateTim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19547c-0bc9-44df-9fc4-0e5943dcace8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2af76ed-7857-463e-a028-4d04cce06bf1}" ma:internalName="TaxCatchAll" ma:showField="CatchAllData" ma:web="c919547c-0bc9-44df-9fc4-0e5943dcace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andTime xmlns="700dcbb9-fc8f-43cc-b938-7f7be37921d6" xsi:nil="true"/>
    <TaxCatchAll xmlns="c919547c-0bc9-44df-9fc4-0e5943dcace8" xsi:nil="true"/>
    <lcf76f155ced4ddcb4097134ff3c332f xmlns="700dcbb9-fc8f-43cc-b938-7f7be37921d6">
      <Terms xmlns="http://schemas.microsoft.com/office/infopath/2007/PartnerControls"/>
    </lcf76f155ced4ddcb4097134ff3c332f>
    <SharedWithUsers xmlns="c919547c-0bc9-44df-9fc4-0e5943dcace8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0B5E1058-561E-4AAE-9400-476E8635673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E8532A-8C9F-43F8-BAED-460D936F55F0}">
  <ds:schemaRefs>
    <ds:schemaRef ds:uri="700dcbb9-fc8f-43cc-b938-7f7be37921d6"/>
    <ds:schemaRef ds:uri="c919547c-0bc9-44df-9fc4-0e5943dcace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1FC3E43-C6D8-4251-88BD-B4C912D96207}">
  <ds:schemaRefs>
    <ds:schemaRef ds:uri="700dcbb9-fc8f-43cc-b938-7f7be37921d6"/>
    <ds:schemaRef ds:uri="c919547c-0bc9-44df-9fc4-0e5943dcace8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CIEHF Presentation</Template>
  <TotalTime>28</TotalTime>
  <Words>692</Words>
  <Application>Microsoft Office PowerPoint</Application>
  <PresentationFormat>Widescreen</PresentationFormat>
  <Paragraphs>99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Congenial Black</vt:lpstr>
      <vt:lpstr>Segoe UI</vt:lpstr>
      <vt:lpstr>CIEHF</vt:lpstr>
      <vt:lpstr>IEA2027 update</vt:lpstr>
      <vt:lpstr>PowerPoint Presentation</vt:lpstr>
      <vt:lpstr>Progress to date – October 2025 </vt:lpstr>
      <vt:lpstr>Partner engagement</vt:lpstr>
      <vt:lpstr>Input requested from IEA Council members</vt:lpstr>
      <vt:lpstr>Content formats</vt:lpstr>
      <vt:lpstr>Delegate Experience</vt:lpstr>
      <vt:lpstr>Delegate Experience</vt:lpstr>
      <vt:lpstr>Presentation Formats - Opportunities</vt:lpstr>
      <vt:lpstr>Presentation Formats - Opportunities</vt:lpstr>
      <vt:lpstr>Ticket sales for your members</vt:lpstr>
      <vt:lpstr>CIEHF annual conference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Ben Peachey</dc:creator>
  <cp:lastModifiedBy>Ben Peachey</cp:lastModifiedBy>
  <cp:revision>3</cp:revision>
  <dcterms:created xsi:type="dcterms:W3CDTF">2025-03-18T19:04:26Z</dcterms:created>
  <dcterms:modified xsi:type="dcterms:W3CDTF">2025-10-27T01:34:19Z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0x0101009CA3645515CF4E4AACFB6FAD7FDA2745</vt:lpwstr>
  </property>
  <property fmtid="{D5CDD505-2E9C-101B-9397-08002B2CF9AE}" pid="3" name="MediaServiceImageTags">
    <vt:lpwstr/>
  </property>
  <property fmtid="{D5CDD505-2E9C-101B-9397-08002B2CF9AE}" pid="4" name="Order">
    <vt:r8>15794200</vt:r8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</Properties>
</file>