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9"/>
  </p:notesMasterIdLst>
  <p:sldIdLst>
    <p:sldId id="310" r:id="rId2"/>
    <p:sldId id="1955" r:id="rId3"/>
    <p:sldId id="1756" r:id="rId4"/>
    <p:sldId id="1021" r:id="rId5"/>
    <p:sldId id="1967" r:id="rId6"/>
    <p:sldId id="1968" r:id="rId7"/>
    <p:sldId id="1956" r:id="rId8"/>
    <p:sldId id="1957" r:id="rId9"/>
    <p:sldId id="1963" r:id="rId10"/>
    <p:sldId id="1964" r:id="rId11"/>
    <p:sldId id="1958" r:id="rId12"/>
    <p:sldId id="1959" r:id="rId13"/>
    <p:sldId id="1962" r:id="rId14"/>
    <p:sldId id="1965" r:id="rId15"/>
    <p:sldId id="1969" r:id="rId16"/>
    <p:sldId id="1961" r:id="rId17"/>
    <p:sldId id="1966" r:id="rId18"/>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000"/>
    <a:srgbClr val="5572CE"/>
    <a:srgbClr val="426DCE"/>
    <a:srgbClr val="79D9D7"/>
    <a:srgbClr val="DAD454"/>
    <a:srgbClr val="66FF99"/>
    <a:srgbClr val="214BB9"/>
    <a:srgbClr val="BB2B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2794D7-D3BF-4E5B-9B55-91308B17FB1A}" v="67" dt="2026-03-28T20:38:30.078"/>
  </p1510:revLst>
</p1510:revInfo>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75271"/>
  </p:normalViewPr>
  <p:slideViewPr>
    <p:cSldViewPr snapToGrid="0" snapToObjects="1">
      <p:cViewPr varScale="1">
        <p:scale>
          <a:sx n="127" d="100"/>
          <a:sy n="127" d="100"/>
        </p:scale>
        <p:origin x="132" y="15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ncy Black" userId="446f121d-d228-4cd4-9490-c7705c1c0c58" providerId="ADAL" clId="{4EC6900A-7D74-4FC6-BCFB-B75A2043A7D8}"/>
    <pc:docChg chg="undo custSel addSld modSld">
      <pc:chgData name="Nancy Black" userId="446f121d-d228-4cd4-9490-c7705c1c0c58" providerId="ADAL" clId="{4EC6900A-7D74-4FC6-BCFB-B75A2043A7D8}" dt="2026-03-28T20:39:15.012" v="1211" actId="114"/>
      <pc:docMkLst>
        <pc:docMk/>
      </pc:docMkLst>
      <pc:sldChg chg="modSp mod">
        <pc:chgData name="Nancy Black" userId="446f121d-d228-4cd4-9490-c7705c1c0c58" providerId="ADAL" clId="{4EC6900A-7D74-4FC6-BCFB-B75A2043A7D8}" dt="2026-03-28T20:17:42.948" v="311" actId="20577"/>
        <pc:sldMkLst>
          <pc:docMk/>
          <pc:sldMk cId="0" sldId="310"/>
        </pc:sldMkLst>
        <pc:spChg chg="mod">
          <ac:chgData name="Nancy Black" userId="446f121d-d228-4cd4-9490-c7705c1c0c58" providerId="ADAL" clId="{4EC6900A-7D74-4FC6-BCFB-B75A2043A7D8}" dt="2026-03-28T20:07:49.363" v="31" actId="20577"/>
          <ac:spMkLst>
            <pc:docMk/>
            <pc:sldMk cId="0" sldId="310"/>
            <ac:spMk id="3" creationId="{1FFCF040-DD4A-FB4B-6D35-1B8BB551977C}"/>
          </ac:spMkLst>
        </pc:spChg>
        <pc:spChg chg="mod">
          <ac:chgData name="Nancy Black" userId="446f121d-d228-4cd4-9490-c7705c1c0c58" providerId="ADAL" clId="{4EC6900A-7D74-4FC6-BCFB-B75A2043A7D8}" dt="2026-03-28T20:17:42.948" v="311" actId="20577"/>
          <ac:spMkLst>
            <pc:docMk/>
            <pc:sldMk cId="0" sldId="310"/>
            <ac:spMk id="4101" creationId="{180BFCC7-2081-FC7A-C18E-8161D3B5DAAA}"/>
          </ac:spMkLst>
        </pc:spChg>
      </pc:sldChg>
      <pc:sldChg chg="modSp mod setBg">
        <pc:chgData name="Nancy Black" userId="446f121d-d228-4cd4-9490-c7705c1c0c58" providerId="ADAL" clId="{4EC6900A-7D74-4FC6-BCFB-B75A2043A7D8}" dt="2026-03-28T20:11:33.590" v="190"/>
        <pc:sldMkLst>
          <pc:docMk/>
          <pc:sldMk cId="0" sldId="1756"/>
        </pc:sldMkLst>
        <pc:graphicFrameChg chg="modGraphic">
          <ac:chgData name="Nancy Black" userId="446f121d-d228-4cd4-9490-c7705c1c0c58" providerId="ADAL" clId="{4EC6900A-7D74-4FC6-BCFB-B75A2043A7D8}" dt="2026-03-28T20:11:33.590" v="190"/>
          <ac:graphicFrameMkLst>
            <pc:docMk/>
            <pc:sldMk cId="0" sldId="1756"/>
            <ac:graphicFrameMk id="5" creationId="{96DB3ED4-86CF-B3D1-1C2A-664B90323BDA}"/>
          </ac:graphicFrameMkLst>
        </pc:graphicFrameChg>
      </pc:sldChg>
      <pc:sldChg chg="modSp mod">
        <pc:chgData name="Nancy Black" userId="446f121d-d228-4cd4-9490-c7705c1c0c58" providerId="ADAL" clId="{4EC6900A-7D74-4FC6-BCFB-B75A2043A7D8}" dt="2026-03-28T20:39:15.012" v="1211" actId="114"/>
        <pc:sldMkLst>
          <pc:docMk/>
          <pc:sldMk cId="0" sldId="1955"/>
        </pc:sldMkLst>
        <pc:spChg chg="mod">
          <ac:chgData name="Nancy Black" userId="446f121d-d228-4cd4-9490-c7705c1c0c58" providerId="ADAL" clId="{4EC6900A-7D74-4FC6-BCFB-B75A2043A7D8}" dt="2026-03-28T20:38:23.012" v="1204" actId="14100"/>
          <ac:spMkLst>
            <pc:docMk/>
            <pc:sldMk cId="0" sldId="1955"/>
            <ac:spMk id="3" creationId="{3D1B6388-C068-0F4F-7220-138C51FB8975}"/>
          </ac:spMkLst>
        </pc:spChg>
        <pc:spChg chg="mod">
          <ac:chgData name="Nancy Black" userId="446f121d-d228-4cd4-9490-c7705c1c0c58" providerId="ADAL" clId="{4EC6900A-7D74-4FC6-BCFB-B75A2043A7D8}" dt="2026-03-28T20:38:42.202" v="1210" actId="20577"/>
          <ac:spMkLst>
            <pc:docMk/>
            <pc:sldMk cId="0" sldId="1955"/>
            <ac:spMk id="5" creationId="{42F72414-FD4F-2A64-BDFB-756571D92F22}"/>
          </ac:spMkLst>
        </pc:spChg>
        <pc:spChg chg="mod">
          <ac:chgData name="Nancy Black" userId="446f121d-d228-4cd4-9490-c7705c1c0c58" providerId="ADAL" clId="{4EC6900A-7D74-4FC6-BCFB-B75A2043A7D8}" dt="2026-03-28T20:38:30.061" v="1205" actId="14100"/>
          <ac:spMkLst>
            <pc:docMk/>
            <pc:sldMk cId="0" sldId="1955"/>
            <ac:spMk id="9" creationId="{B2D34E0D-BE82-510E-43E6-3CF988BF2415}"/>
          </ac:spMkLst>
        </pc:spChg>
        <pc:spChg chg="mod">
          <ac:chgData name="Nancy Black" userId="446f121d-d228-4cd4-9490-c7705c1c0c58" providerId="ADAL" clId="{4EC6900A-7D74-4FC6-BCFB-B75A2043A7D8}" dt="2026-03-28T20:38:23.012" v="1204" actId="14100"/>
          <ac:spMkLst>
            <pc:docMk/>
            <pc:sldMk cId="0" sldId="1955"/>
            <ac:spMk id="10" creationId="{B985B1D2-73A2-337F-A774-9F6C059E2523}"/>
          </ac:spMkLst>
        </pc:spChg>
        <pc:spChg chg="mod">
          <ac:chgData name="Nancy Black" userId="446f121d-d228-4cd4-9490-c7705c1c0c58" providerId="ADAL" clId="{4EC6900A-7D74-4FC6-BCFB-B75A2043A7D8}" dt="2026-03-28T20:39:15.012" v="1211" actId="114"/>
          <ac:spMkLst>
            <pc:docMk/>
            <pc:sldMk cId="0" sldId="1955"/>
            <ac:spMk id="6146" creationId="{794530FD-8D53-EE01-BE65-B3426D70AAA8}"/>
          </ac:spMkLst>
        </pc:spChg>
        <pc:spChg chg="mod">
          <ac:chgData name="Nancy Black" userId="446f121d-d228-4cd4-9490-c7705c1c0c58" providerId="ADAL" clId="{4EC6900A-7D74-4FC6-BCFB-B75A2043A7D8}" dt="2026-03-28T20:38:30.061" v="1205" actId="14100"/>
          <ac:spMkLst>
            <pc:docMk/>
            <pc:sldMk cId="0" sldId="1955"/>
            <ac:spMk id="6149" creationId="{28D4090B-4309-3552-4881-980B31D6EDA3}"/>
          </ac:spMkLst>
        </pc:spChg>
        <pc:spChg chg="mod">
          <ac:chgData name="Nancy Black" userId="446f121d-d228-4cd4-9490-c7705c1c0c58" providerId="ADAL" clId="{4EC6900A-7D74-4FC6-BCFB-B75A2043A7D8}" dt="2026-03-28T20:38:23.012" v="1204" actId="14100"/>
          <ac:spMkLst>
            <pc:docMk/>
            <pc:sldMk cId="0" sldId="1955"/>
            <ac:spMk id="6151" creationId="{40C43F1C-1E64-70A6-C626-154A5327DC52}"/>
          </ac:spMkLst>
        </pc:spChg>
        <pc:spChg chg="mod">
          <ac:chgData name="Nancy Black" userId="446f121d-d228-4cd4-9490-c7705c1c0c58" providerId="ADAL" clId="{4EC6900A-7D74-4FC6-BCFB-B75A2043A7D8}" dt="2026-03-28T20:38:23.012" v="1204" actId="14100"/>
          <ac:spMkLst>
            <pc:docMk/>
            <pc:sldMk cId="0" sldId="1955"/>
            <ac:spMk id="6152" creationId="{73D8A402-557E-5080-FA5D-29DBEE65C7DC}"/>
          </ac:spMkLst>
        </pc:spChg>
        <pc:spChg chg="mod">
          <ac:chgData name="Nancy Black" userId="446f121d-d228-4cd4-9490-c7705c1c0c58" providerId="ADAL" clId="{4EC6900A-7D74-4FC6-BCFB-B75A2043A7D8}" dt="2026-03-28T20:38:30.061" v="1205" actId="14100"/>
          <ac:spMkLst>
            <pc:docMk/>
            <pc:sldMk cId="0" sldId="1955"/>
            <ac:spMk id="6153" creationId="{38A8563F-0119-C592-6DF4-59DF40024577}"/>
          </ac:spMkLst>
        </pc:spChg>
      </pc:sldChg>
      <pc:sldChg chg="modSp mod">
        <pc:chgData name="Nancy Black" userId="446f121d-d228-4cd4-9490-c7705c1c0c58" providerId="ADAL" clId="{4EC6900A-7D74-4FC6-BCFB-B75A2043A7D8}" dt="2026-03-28T20:27:08.027" v="752" actId="20577"/>
        <pc:sldMkLst>
          <pc:docMk/>
          <pc:sldMk cId="600246524" sldId="1956"/>
        </pc:sldMkLst>
        <pc:spChg chg="mod">
          <ac:chgData name="Nancy Black" userId="446f121d-d228-4cd4-9490-c7705c1c0c58" providerId="ADAL" clId="{4EC6900A-7D74-4FC6-BCFB-B75A2043A7D8}" dt="2026-03-28T20:14:30.283" v="241" actId="114"/>
          <ac:spMkLst>
            <pc:docMk/>
            <pc:sldMk cId="600246524" sldId="1956"/>
            <ac:spMk id="9" creationId="{51468534-1C20-C7B4-3E35-FB701FADCA26}"/>
          </ac:spMkLst>
        </pc:spChg>
        <pc:spChg chg="mod">
          <ac:chgData name="Nancy Black" userId="446f121d-d228-4cd4-9490-c7705c1c0c58" providerId="ADAL" clId="{4EC6900A-7D74-4FC6-BCFB-B75A2043A7D8}" dt="2026-03-28T20:26:35.647" v="721" actId="27636"/>
          <ac:spMkLst>
            <pc:docMk/>
            <pc:sldMk cId="600246524" sldId="1956"/>
            <ac:spMk id="10" creationId="{6BAF03E3-4143-AAC7-189C-672F49C5EB23}"/>
          </ac:spMkLst>
        </pc:spChg>
        <pc:spChg chg="mod">
          <ac:chgData name="Nancy Black" userId="446f121d-d228-4cd4-9490-c7705c1c0c58" providerId="ADAL" clId="{4EC6900A-7D74-4FC6-BCFB-B75A2043A7D8}" dt="2026-03-28T20:27:08.027" v="752" actId="20577"/>
          <ac:spMkLst>
            <pc:docMk/>
            <pc:sldMk cId="600246524" sldId="1956"/>
            <ac:spMk id="6152" creationId="{7B68332D-A0A6-2175-A418-A3E7F84B9CF5}"/>
          </ac:spMkLst>
        </pc:spChg>
      </pc:sldChg>
      <pc:sldChg chg="modSp mod">
        <pc:chgData name="Nancy Black" userId="446f121d-d228-4cd4-9490-c7705c1c0c58" providerId="ADAL" clId="{4EC6900A-7D74-4FC6-BCFB-B75A2043A7D8}" dt="2026-03-28T20:12:38.966" v="193" actId="404"/>
        <pc:sldMkLst>
          <pc:docMk/>
          <pc:sldMk cId="3769292337" sldId="1957"/>
        </pc:sldMkLst>
        <pc:graphicFrameChg chg="modGraphic">
          <ac:chgData name="Nancy Black" userId="446f121d-d228-4cd4-9490-c7705c1c0c58" providerId="ADAL" clId="{4EC6900A-7D74-4FC6-BCFB-B75A2043A7D8}" dt="2026-03-28T20:12:38.966" v="193" actId="404"/>
          <ac:graphicFrameMkLst>
            <pc:docMk/>
            <pc:sldMk cId="3769292337" sldId="1957"/>
            <ac:graphicFrameMk id="3" creationId="{9B7348BF-4150-AE51-DAEF-E709C39B4B4B}"/>
          </ac:graphicFrameMkLst>
        </pc:graphicFrameChg>
      </pc:sldChg>
      <pc:sldChg chg="modSp mod">
        <pc:chgData name="Nancy Black" userId="446f121d-d228-4cd4-9490-c7705c1c0c58" providerId="ADAL" clId="{4EC6900A-7D74-4FC6-BCFB-B75A2043A7D8}" dt="2026-03-28T20:29:55.157" v="906" actId="20577"/>
        <pc:sldMkLst>
          <pc:docMk/>
          <pc:sldMk cId="850114021" sldId="1959"/>
        </pc:sldMkLst>
        <pc:spChg chg="mod">
          <ac:chgData name="Nancy Black" userId="446f121d-d228-4cd4-9490-c7705c1c0c58" providerId="ADAL" clId="{4EC6900A-7D74-4FC6-BCFB-B75A2043A7D8}" dt="2026-03-28T20:15:23.757" v="248" actId="14100"/>
          <ac:spMkLst>
            <pc:docMk/>
            <pc:sldMk cId="850114021" sldId="1959"/>
            <ac:spMk id="5" creationId="{B91FBD86-0C09-5B57-C171-5124F4D52330}"/>
          </ac:spMkLst>
        </pc:spChg>
        <pc:spChg chg="mod">
          <ac:chgData name="Nancy Black" userId="446f121d-d228-4cd4-9490-c7705c1c0c58" providerId="ADAL" clId="{4EC6900A-7D74-4FC6-BCFB-B75A2043A7D8}" dt="2026-03-28T20:29:55.157" v="906" actId="20577"/>
          <ac:spMkLst>
            <pc:docMk/>
            <pc:sldMk cId="850114021" sldId="1959"/>
            <ac:spMk id="9" creationId="{5368AB90-ACAA-1205-92C6-9487EC4027FD}"/>
          </ac:spMkLst>
        </pc:spChg>
        <pc:spChg chg="mod">
          <ac:chgData name="Nancy Black" userId="446f121d-d228-4cd4-9490-c7705c1c0c58" providerId="ADAL" clId="{4EC6900A-7D74-4FC6-BCFB-B75A2043A7D8}" dt="2026-03-28T20:27:24.388" v="753" actId="14100"/>
          <ac:spMkLst>
            <pc:docMk/>
            <pc:sldMk cId="850114021" sldId="1959"/>
            <ac:spMk id="10" creationId="{BD769C03-7AB9-3C21-1DA1-1359D23138DF}"/>
          </ac:spMkLst>
        </pc:spChg>
        <pc:spChg chg="mod">
          <ac:chgData name="Nancy Black" userId="446f121d-d228-4cd4-9490-c7705c1c0c58" providerId="ADAL" clId="{4EC6900A-7D74-4FC6-BCFB-B75A2043A7D8}" dt="2026-03-28T20:27:30.043" v="785" actId="1035"/>
          <ac:spMkLst>
            <pc:docMk/>
            <pc:sldMk cId="850114021" sldId="1959"/>
            <ac:spMk id="6151" creationId="{A626EEB2-25CF-BB7B-414A-CD697722EE74}"/>
          </ac:spMkLst>
        </pc:spChg>
        <pc:spChg chg="mod">
          <ac:chgData name="Nancy Black" userId="446f121d-d228-4cd4-9490-c7705c1c0c58" providerId="ADAL" clId="{4EC6900A-7D74-4FC6-BCFB-B75A2043A7D8}" dt="2026-03-28T20:29:13.172" v="882" actId="14100"/>
          <ac:spMkLst>
            <pc:docMk/>
            <pc:sldMk cId="850114021" sldId="1959"/>
            <ac:spMk id="6152" creationId="{A66E4D35-664A-D6C1-9DA3-E50264931775}"/>
          </ac:spMkLst>
        </pc:spChg>
        <pc:spChg chg="mod">
          <ac:chgData name="Nancy Black" userId="446f121d-d228-4cd4-9490-c7705c1c0c58" providerId="ADAL" clId="{4EC6900A-7D74-4FC6-BCFB-B75A2043A7D8}" dt="2026-03-28T20:29:17.363" v="883" actId="1076"/>
          <ac:spMkLst>
            <pc:docMk/>
            <pc:sldMk cId="850114021" sldId="1959"/>
            <ac:spMk id="6153" creationId="{E747E5EC-D685-D031-E9F4-F3AD6BF70DF0}"/>
          </ac:spMkLst>
        </pc:spChg>
      </pc:sldChg>
      <pc:sldChg chg="modSp mod">
        <pc:chgData name="Nancy Black" userId="446f121d-d228-4cd4-9490-c7705c1c0c58" providerId="ADAL" clId="{4EC6900A-7D74-4FC6-BCFB-B75A2043A7D8}" dt="2026-03-28T20:37:52.277" v="1203" actId="113"/>
        <pc:sldMkLst>
          <pc:docMk/>
          <pc:sldMk cId="2839209270" sldId="1961"/>
        </pc:sldMkLst>
        <pc:graphicFrameChg chg="modGraphic">
          <ac:chgData name="Nancy Black" userId="446f121d-d228-4cd4-9490-c7705c1c0c58" providerId="ADAL" clId="{4EC6900A-7D74-4FC6-BCFB-B75A2043A7D8}" dt="2026-03-28T20:37:52.277" v="1203" actId="113"/>
          <ac:graphicFrameMkLst>
            <pc:docMk/>
            <pc:sldMk cId="2839209270" sldId="1961"/>
            <ac:graphicFrameMk id="2" creationId="{73904FE2-5587-0DD3-8F9A-FDA8FBDF0D57}"/>
          </ac:graphicFrameMkLst>
        </pc:graphicFrameChg>
      </pc:sldChg>
      <pc:sldChg chg="modSp add mod">
        <pc:chgData name="Nancy Black" userId="446f121d-d228-4cd4-9490-c7705c1c0c58" providerId="ADAL" clId="{4EC6900A-7D74-4FC6-BCFB-B75A2043A7D8}" dt="2026-03-28T20:22:26.892" v="524" actId="20577"/>
        <pc:sldMkLst>
          <pc:docMk/>
          <pc:sldMk cId="819460928" sldId="1967"/>
        </pc:sldMkLst>
        <pc:spChg chg="mod">
          <ac:chgData name="Nancy Black" userId="446f121d-d228-4cd4-9490-c7705c1c0c58" providerId="ADAL" clId="{4EC6900A-7D74-4FC6-BCFB-B75A2043A7D8}" dt="2026-03-28T20:19:42.153" v="344" actId="14100"/>
          <ac:spMkLst>
            <pc:docMk/>
            <pc:sldMk cId="819460928" sldId="1967"/>
            <ac:spMk id="5" creationId="{3EACB120-5026-4804-006A-2D15AE07FEA5}"/>
          </ac:spMkLst>
        </pc:spChg>
        <pc:spChg chg="mod">
          <ac:chgData name="Nancy Black" userId="446f121d-d228-4cd4-9490-c7705c1c0c58" providerId="ADAL" clId="{4EC6900A-7D74-4FC6-BCFB-B75A2043A7D8}" dt="2026-03-28T20:22:26.892" v="524" actId="20577"/>
          <ac:spMkLst>
            <pc:docMk/>
            <pc:sldMk cId="819460928" sldId="1967"/>
            <ac:spMk id="9" creationId="{557CAF41-531F-B6C8-1602-7471C675B125}"/>
          </ac:spMkLst>
        </pc:spChg>
        <pc:spChg chg="mod">
          <ac:chgData name="Nancy Black" userId="446f121d-d228-4cd4-9490-c7705c1c0c58" providerId="ADAL" clId="{4EC6900A-7D74-4FC6-BCFB-B75A2043A7D8}" dt="2026-03-28T20:20:25.552" v="396" actId="14100"/>
          <ac:spMkLst>
            <pc:docMk/>
            <pc:sldMk cId="819460928" sldId="1967"/>
            <ac:spMk id="10" creationId="{B2C36B00-6DDA-E72D-D30A-8E7B40EF68BE}"/>
          </ac:spMkLst>
        </pc:spChg>
        <pc:spChg chg="mod">
          <ac:chgData name="Nancy Black" userId="446f121d-d228-4cd4-9490-c7705c1c0c58" providerId="ADAL" clId="{4EC6900A-7D74-4FC6-BCFB-B75A2043A7D8}" dt="2026-03-28T20:18:00.192" v="326" actId="20577"/>
          <ac:spMkLst>
            <pc:docMk/>
            <pc:sldMk cId="819460928" sldId="1967"/>
            <ac:spMk id="6146" creationId="{EEA7B9A6-D517-6227-3409-6A6C6AFFA4C0}"/>
          </ac:spMkLst>
        </pc:spChg>
        <pc:spChg chg="mod">
          <ac:chgData name="Nancy Black" userId="446f121d-d228-4cd4-9490-c7705c1c0c58" providerId="ADAL" clId="{4EC6900A-7D74-4FC6-BCFB-B75A2043A7D8}" dt="2026-03-28T20:20:30.575" v="397" actId="1076"/>
          <ac:spMkLst>
            <pc:docMk/>
            <pc:sldMk cId="819460928" sldId="1967"/>
            <ac:spMk id="6151" creationId="{42ED8168-826A-A6F7-7597-BE41DF842444}"/>
          </ac:spMkLst>
        </pc:spChg>
        <pc:spChg chg="mod">
          <ac:chgData name="Nancy Black" userId="446f121d-d228-4cd4-9490-c7705c1c0c58" providerId="ADAL" clId="{4EC6900A-7D74-4FC6-BCFB-B75A2043A7D8}" dt="2026-03-28T20:20:35.553" v="398" actId="14100"/>
          <ac:spMkLst>
            <pc:docMk/>
            <pc:sldMk cId="819460928" sldId="1967"/>
            <ac:spMk id="6152" creationId="{44F66A30-5797-09A2-2DA4-F15A7BB3F74B}"/>
          </ac:spMkLst>
        </pc:spChg>
        <pc:spChg chg="mod">
          <ac:chgData name="Nancy Black" userId="446f121d-d228-4cd4-9490-c7705c1c0c58" providerId="ADAL" clId="{4EC6900A-7D74-4FC6-BCFB-B75A2043A7D8}" dt="2026-03-28T20:19:46.496" v="345" actId="1076"/>
          <ac:spMkLst>
            <pc:docMk/>
            <pc:sldMk cId="819460928" sldId="1967"/>
            <ac:spMk id="6153" creationId="{9CA00D01-3AC9-DEA4-2EEF-A7016F1172F8}"/>
          </ac:spMkLst>
        </pc:spChg>
      </pc:sldChg>
      <pc:sldChg chg="modSp add mod">
        <pc:chgData name="Nancy Black" userId="446f121d-d228-4cd4-9490-c7705c1c0c58" providerId="ADAL" clId="{4EC6900A-7D74-4FC6-BCFB-B75A2043A7D8}" dt="2026-03-28T20:26:23.693" v="719" actId="404"/>
        <pc:sldMkLst>
          <pc:docMk/>
          <pc:sldMk cId="2735279625" sldId="1968"/>
        </pc:sldMkLst>
        <pc:spChg chg="mod">
          <ac:chgData name="Nancy Black" userId="446f121d-d228-4cd4-9490-c7705c1c0c58" providerId="ADAL" clId="{4EC6900A-7D74-4FC6-BCFB-B75A2043A7D8}" dt="2026-03-28T20:23:10.606" v="537" actId="20577"/>
          <ac:spMkLst>
            <pc:docMk/>
            <pc:sldMk cId="2735279625" sldId="1968"/>
            <ac:spMk id="2" creationId="{2B85F844-169D-3718-C793-5A1DA0F85BF3}"/>
          </ac:spMkLst>
        </pc:spChg>
        <pc:graphicFrameChg chg="mod modGraphic">
          <ac:chgData name="Nancy Black" userId="446f121d-d228-4cd4-9490-c7705c1c0c58" providerId="ADAL" clId="{4EC6900A-7D74-4FC6-BCFB-B75A2043A7D8}" dt="2026-03-28T20:26:23.693" v="719" actId="404"/>
          <ac:graphicFrameMkLst>
            <pc:docMk/>
            <pc:sldMk cId="2735279625" sldId="1968"/>
            <ac:graphicFrameMk id="5" creationId="{87110F40-4D70-5B39-2E4E-4600B477B6FD}"/>
          </ac:graphicFrameMkLst>
        </pc:graphicFrameChg>
      </pc:sldChg>
      <pc:sldChg chg="addSp delSp modSp new mod modClrScheme chgLayout">
        <pc:chgData name="Nancy Black" userId="446f121d-d228-4cd4-9490-c7705c1c0c58" providerId="ADAL" clId="{4EC6900A-7D74-4FC6-BCFB-B75A2043A7D8}" dt="2026-03-28T20:37:26.322" v="1202" actId="255"/>
        <pc:sldMkLst>
          <pc:docMk/>
          <pc:sldMk cId="231205934" sldId="1969"/>
        </pc:sldMkLst>
        <pc:spChg chg="del mod ord">
          <ac:chgData name="Nancy Black" userId="446f121d-d228-4cd4-9490-c7705c1c0c58" providerId="ADAL" clId="{4EC6900A-7D74-4FC6-BCFB-B75A2043A7D8}" dt="2026-03-28T20:30:58.786" v="908" actId="700"/>
          <ac:spMkLst>
            <pc:docMk/>
            <pc:sldMk cId="231205934" sldId="1969"/>
            <ac:spMk id="2" creationId="{8842C6D3-B920-D828-B8E0-5A11A992B059}"/>
          </ac:spMkLst>
        </pc:spChg>
        <pc:spChg chg="add mod ord">
          <ac:chgData name="Nancy Black" userId="446f121d-d228-4cd4-9490-c7705c1c0c58" providerId="ADAL" clId="{4EC6900A-7D74-4FC6-BCFB-B75A2043A7D8}" dt="2026-03-28T20:37:26.322" v="1202" actId="255"/>
          <ac:spMkLst>
            <pc:docMk/>
            <pc:sldMk cId="231205934" sldId="1969"/>
            <ac:spMk id="3" creationId="{6CC2D58F-CDBD-CD00-11F7-0E38CCC4F488}"/>
          </ac:spMkLst>
        </pc:spChg>
        <pc:spChg chg="add del mod ord">
          <ac:chgData name="Nancy Black" userId="446f121d-d228-4cd4-9490-c7705c1c0c58" providerId="ADAL" clId="{4EC6900A-7D74-4FC6-BCFB-B75A2043A7D8}" dt="2026-03-28T20:31:15.375" v="909" actId="3680"/>
          <ac:spMkLst>
            <pc:docMk/>
            <pc:sldMk cId="231205934" sldId="1969"/>
            <ac:spMk id="4" creationId="{45367918-51B3-0455-B3C0-DCAC390FE9F0}"/>
          </ac:spMkLst>
        </pc:spChg>
        <pc:graphicFrameChg chg="add mod ord modGraphic">
          <ac:chgData name="Nancy Black" userId="446f121d-d228-4cd4-9490-c7705c1c0c58" providerId="ADAL" clId="{4EC6900A-7D74-4FC6-BCFB-B75A2043A7D8}" dt="2026-03-28T20:36:36.295" v="1139" actId="13238"/>
          <ac:graphicFrameMkLst>
            <pc:docMk/>
            <pc:sldMk cId="231205934" sldId="1969"/>
            <ac:graphicFrameMk id="5" creationId="{4D59BEA0-4423-C229-33B0-980C69D889B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A67ACEEE-95CD-AEFE-C17D-5ABA3745AB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43D83825-6566-9329-7039-3EF8B6014FF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25C7E80A-4718-4626-AA7C-9810FED32C76}" type="datetimeFigureOut">
              <a:rPr lang="ja-JP" altLang="en-US"/>
              <a:pPr>
                <a:defRPr/>
              </a:pPr>
              <a:t>2026/3/28</a:t>
            </a:fld>
            <a:endParaRPr lang="ja-JP" altLang="en-US"/>
          </a:p>
        </p:txBody>
      </p:sp>
      <p:sp>
        <p:nvSpPr>
          <p:cNvPr id="4" name="スライド イメージ プレースホルダー 3">
            <a:extLst>
              <a:ext uri="{FF2B5EF4-FFF2-40B4-BE49-F238E27FC236}">
                <a16:creationId xmlns:a16="http://schemas.microsoft.com/office/drawing/2014/main" id="{D5FD20D3-EF11-3895-C034-2CE5DDE9FEE9}"/>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83CBA510-0B35-776C-4C42-4AC25EC6EDC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0DCDBAE5-6448-3037-121C-37174DC704B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79576C19-CB96-1F7E-6A1B-49572DDDEA9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3CB4398B-94FA-449C-A408-4EB755051731}" type="slidenum">
              <a:rPr lang="ja-JP" altLang="en-US"/>
              <a:pPr>
                <a:defRPr/>
              </a:pPr>
              <a:t>‹N°›</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スライド イメージ プレースホルダー 1">
            <a:extLst>
              <a:ext uri="{FF2B5EF4-FFF2-40B4-BE49-F238E27FC236}">
                <a16:creationId xmlns:a16="http://schemas.microsoft.com/office/drawing/2014/main" id="{005977C4-FECD-2A48-B9DA-54A9C95E349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ノート プレースホルダー 2">
            <a:extLst>
              <a:ext uri="{FF2B5EF4-FFF2-40B4-BE49-F238E27FC236}">
                <a16:creationId xmlns:a16="http://schemas.microsoft.com/office/drawing/2014/main" id="{BDCED190-D94B-ED37-B945-08C017D08EB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5124" name="スライド番号プレースホルダー 3">
            <a:extLst>
              <a:ext uri="{FF2B5EF4-FFF2-40B4-BE49-F238E27FC236}">
                <a16:creationId xmlns:a16="http://schemas.microsoft.com/office/drawing/2014/main" id="{13BBB04D-89A0-7C1C-0AC3-3C458BDB67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AE4BD5A-B3BE-4EF2-B67A-B748D03070F3}"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5630746D-B1FB-CE05-AE2C-9327B90E010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18DDE731-485A-2D10-917D-79422B36748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BDDC740F-898F-E631-8CDF-3D8FC2E00F1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5257CB6-B802-4168-B6AC-C21A81482CB5}"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2</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01BD84C0-D130-82C6-FB43-4B233B04D1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47D42929-2006-8E40-DD08-9B86B1DBA14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3547AFC7-03AB-61FD-8571-85D07E466B0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0A28F82-A933-4535-9036-3180510B3FDB}"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3</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8653869C-737A-EEB8-6752-D596E453B21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98573F4B-5A8F-50FE-4D16-F2E2AEE030F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a:p>
          <a:p>
            <a:pPr eaLnBrk="1" hangingPunct="1">
              <a:spcBef>
                <a:spcPct val="0"/>
              </a:spcBef>
            </a:pPr>
            <a:r>
              <a:rPr lang="en-US" altLang="ja-JP"/>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a:p>
          <a:p>
            <a:pPr eaLnBrk="1" hangingPunct="1">
              <a:spcBef>
                <a:spcPct val="0"/>
              </a:spcBef>
            </a:pPr>
            <a:r>
              <a:rPr lang="en-US" altLang="ja-JP"/>
              <a:t> </a:t>
            </a:r>
            <a:endParaRPr lang="ja-JP" altLang="en-US"/>
          </a:p>
        </p:txBody>
      </p:sp>
      <p:sp>
        <p:nvSpPr>
          <p:cNvPr id="11268" name="スライド番号プレースホルダー 3">
            <a:extLst>
              <a:ext uri="{FF2B5EF4-FFF2-40B4-BE49-F238E27FC236}">
                <a16:creationId xmlns:a16="http://schemas.microsoft.com/office/drawing/2014/main" id="{99E6F775-2204-DF00-79B1-187C28CECA9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771F119-0042-418B-9173-3A9FC662856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4</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A7132-E730-882D-7DCF-5B39787074D1}"/>
            </a:ext>
          </a:extLst>
        </p:cNvPr>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10D6D706-CC42-4DB6-7362-8613E0E7399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3848FED1-2430-3BF2-97D3-1BA0D48FDE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7264FDE8-2FF4-A201-71E7-BA1C7AEFF20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5257CB6-B802-4168-B6AC-C21A81482CB5}"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5</a:t>
            </a:fld>
            <a:endParaRPr lang="ja-JP" altLang="en-US">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1087507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DC653-89F4-C8C1-FF15-9B779466B0A2}"/>
            </a:ext>
          </a:extLst>
        </p:cNvPr>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AB77C8C8-F5FC-7166-B140-5B2DA76675C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9CB89005-1BC0-5788-26FE-2BFD5ADFA1C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96423479-FEAB-69BD-73FD-04F978A727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0A28F82-A933-4535-9036-3180510B3FDB}"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6</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850868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69B21-AA1D-EC1F-17AA-FA91BFCA8BF2}"/>
            </a:ext>
          </a:extLst>
        </p:cNvPr>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3DD8C213-D048-C6DD-638B-BE2895E2A5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9CF30281-6979-4E17-66C8-A0E95462357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CD8F3ACD-80F8-7EEB-968D-ACDC6E16557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5257CB6-B802-4168-B6AC-C21A81482CB5}"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7</a:t>
            </a:fld>
            <a:endParaRPr lang="ja-JP" altLang="en-US">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791195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9C845-6E50-FCE2-FCEE-21D8C5B4C872}"/>
            </a:ext>
          </a:extLst>
        </p:cNvPr>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2FC1D908-0C3D-0F5A-B290-9361114CB02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41D4D631-9E0D-952D-7622-D5AF9551F90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85F64E55-FB85-97A9-1CFE-33CA31AF27E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0A28F82-A933-4535-9036-3180510B3FDB}"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8</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605384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272CA-DA23-8D3A-666E-28C645D9548E}"/>
            </a:ext>
          </a:extLst>
        </p:cNvPr>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022E24D7-BD74-C7D1-4E9A-362537732A6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97875ED9-A9B6-7786-7862-F96145E029B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a:p>
          <a:p>
            <a:pPr eaLnBrk="1" hangingPunct="1">
              <a:spcBef>
                <a:spcPct val="0"/>
              </a:spcBef>
            </a:pPr>
            <a:r>
              <a:rPr lang="en-US" altLang="ja-JP"/>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a:p>
          <a:p>
            <a:pPr eaLnBrk="1" hangingPunct="1">
              <a:spcBef>
                <a:spcPct val="0"/>
              </a:spcBef>
            </a:pPr>
            <a:r>
              <a:rPr lang="en-US" altLang="ja-JP"/>
              <a:t> </a:t>
            </a:r>
            <a:endParaRPr lang="ja-JP" altLang="en-US"/>
          </a:p>
        </p:txBody>
      </p:sp>
      <p:sp>
        <p:nvSpPr>
          <p:cNvPr id="11268" name="スライド番号プレースホルダー 3">
            <a:extLst>
              <a:ext uri="{FF2B5EF4-FFF2-40B4-BE49-F238E27FC236}">
                <a16:creationId xmlns:a16="http://schemas.microsoft.com/office/drawing/2014/main" id="{494579BB-6267-5105-E7FE-7A311419EC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771F119-0042-418B-9173-3A9FC662856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11</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2969922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D9DF7-FCD0-062C-8F6B-B3CCE827DBDB}"/>
            </a:ext>
          </a:extLst>
        </p:cNvPr>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6160DE5D-22A8-F20F-AB0E-01AA28D80F4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B1B08806-9008-69A8-BDA0-68AB2D550CC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a:latin typeface="Calibri" panose="020F0502020204030204" pitchFamily="34" charset="0"/>
              <a:cs typeface="Calibri" panose="020F0502020204030204" pitchFamily="34" charset="0"/>
            </a:endParaRPr>
          </a:p>
          <a:p>
            <a:pPr algn="just" eaLnBrk="1" hangingPunct="1">
              <a:spcBef>
                <a:spcPct val="0"/>
              </a:spcBef>
            </a:pPr>
            <a:r>
              <a:rPr lang="en-US" altLang="ja-JP" sz="100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2703042D-020C-895F-281E-3392390BA44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5257CB6-B802-4168-B6AC-C21A81482CB5}"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12</a:t>
            </a:fld>
            <a:endParaRPr lang="ja-JP" altLang="en-US">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3247809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91C10-F3EB-7015-265C-5FF318F5BF16}"/>
            </a:ext>
          </a:extLst>
        </p:cNvPr>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B865E56F-E75C-96FC-90A5-93505F0595B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32DBF93C-51CB-3754-C185-70B1663FFB8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CDCB1CC8-5A9A-522A-4CE0-7BBA9238A18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0A28F82-A933-4535-9036-3180510B3FDB}"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13</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1157044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ACED2-532C-04D3-97CA-E74EDE9BF81F}"/>
            </a:ext>
          </a:extLst>
        </p:cNvPr>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2D4F21FA-E94C-DD3A-61EC-90CBD92C8B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56E11F52-84E0-92AE-9FC2-A4E5BA1170E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a:p>
          <a:p>
            <a:pPr eaLnBrk="1" hangingPunct="1">
              <a:spcBef>
                <a:spcPct val="0"/>
              </a:spcBef>
            </a:pPr>
            <a:r>
              <a:rPr lang="en-US" altLang="ja-JP"/>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a:p>
          <a:p>
            <a:pPr eaLnBrk="1" hangingPunct="1">
              <a:spcBef>
                <a:spcPct val="0"/>
              </a:spcBef>
            </a:pPr>
            <a:r>
              <a:rPr lang="en-US" altLang="ja-JP"/>
              <a:t> </a:t>
            </a:r>
            <a:endParaRPr lang="ja-JP" altLang="en-US"/>
          </a:p>
        </p:txBody>
      </p:sp>
      <p:sp>
        <p:nvSpPr>
          <p:cNvPr id="11268" name="スライド番号プレースホルダー 3">
            <a:extLst>
              <a:ext uri="{FF2B5EF4-FFF2-40B4-BE49-F238E27FC236}">
                <a16:creationId xmlns:a16="http://schemas.microsoft.com/office/drawing/2014/main" id="{AFB3BE2B-FBA5-90FA-86D4-9B99E9182B1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771F119-0042-418B-9173-3A9FC662856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16</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1616934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1629820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A0AB5EEC-2083-4B0D-2D47-B336F53BFCE4}"/>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600F94DE-70DD-4CC6-8B25-DDF7B78854BC}" type="slidenum">
              <a:rPr lang="en-US"/>
              <a:pPr>
                <a:defRPr/>
              </a:pPr>
              <a:t>‹N°›</a:t>
            </a:fld>
            <a:endParaRPr lang="en-US" dirty="0"/>
          </a:p>
        </p:txBody>
      </p:sp>
    </p:spTree>
    <p:extLst>
      <p:ext uri="{BB962C8B-B14F-4D97-AF65-F5344CB8AC3E}">
        <p14:creationId xmlns:p14="http://schemas.microsoft.com/office/powerpoint/2010/main" val="3798275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79790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2532070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55982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1074173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944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3451866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472856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869512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3008020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2C2506F9-5B35-B97A-F7FA-7E9793165E68}"/>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31AE819F-B599-0456-F256-439652B4B3D7}"/>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710" r:id="rId1"/>
    <p:sldLayoutId id="214748372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ea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hyperlink" Target="https://can01.safelinks.protection.outlook.com/?url=https%3A%2F%2Fergengresearch.shinyapps.io%2Fhfe_certificates_demo%2F&amp;data=05%7C02%7Cnancy.black%40umoncton.ca%7Cce7c3d57686946b4955f08dd6d6e1483%7C810c295fe8174c4e89969b66369b8012%7C0%7C0%7C638787041788617209%7CUnknown%7CTWFpbGZsb3d8eyJFbXB0eU1hcGkiOnRydWUsIlYiOiIwLjAuMDAwMCIsIlAiOiJXaW4zMiIsIkFOIjoiTWFpbCIsIldUIjoyfQ%3D%3D%7C0%7C%7C%7C&amp;sdata=Z91iU5aGfUREtIfJsUu1%2FSESz0uRk%2F716jdp2NjjOXo%3D&amp;reserved=0"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B633680-D48E-6B40-00A8-098ABBAE4C57}"/>
              </a:ext>
            </a:extLst>
          </p:cNvPr>
          <p:cNvSpPr>
            <a:spLocks noGrp="1"/>
          </p:cNvSpPr>
          <p:nvPr>
            <p:ph type="ctrTitle"/>
          </p:nvPr>
        </p:nvSpPr>
        <p:spPr>
          <a:xfrm>
            <a:off x="146050" y="184150"/>
            <a:ext cx="8604250" cy="836613"/>
          </a:xfrm>
        </p:spPr>
        <p:txBody>
          <a:bodyPr rtlCol="0">
            <a:normAutofit fontScale="90000"/>
          </a:bodyPr>
          <a:lstStyle/>
          <a:p>
            <a:pPr eaLnBrk="1" fontAlgn="auto" hangingPunct="1">
              <a:spcAft>
                <a:spcPts val="0"/>
              </a:spcAft>
              <a:defRPr/>
            </a:pPr>
            <a:r>
              <a:rPr lang="es-CO" sz="3200" b="1" dirty="0" err="1">
                <a:solidFill>
                  <a:srgbClr val="009797"/>
                </a:solidFill>
                <a:latin typeface="Lato Black" panose="020F0502020204030203" pitchFamily="34" charset="77"/>
              </a:rPr>
              <a:t>Main</a:t>
            </a:r>
            <a:r>
              <a:rPr lang="es-CO" sz="3200" b="1" dirty="0">
                <a:solidFill>
                  <a:srgbClr val="009797"/>
                </a:solidFill>
                <a:latin typeface="Lato Black" panose="020F0502020204030203" pitchFamily="34" charset="77"/>
              </a:rPr>
              <a:t> </a:t>
            </a:r>
            <a:r>
              <a:rPr lang="es-CO" sz="3200" b="1" dirty="0" err="1">
                <a:solidFill>
                  <a:srgbClr val="009797"/>
                </a:solidFill>
                <a:latin typeface="Lato Black" panose="020F0502020204030203" pitchFamily="34" charset="77"/>
              </a:rPr>
              <a:t>projects</a:t>
            </a:r>
            <a:r>
              <a:rPr lang="es-CO" sz="3200" b="1" dirty="0">
                <a:solidFill>
                  <a:srgbClr val="009797"/>
                </a:solidFill>
                <a:latin typeface="Lato Black" panose="020F0502020204030203" pitchFamily="34" charset="77"/>
              </a:rPr>
              <a:t> </a:t>
            </a:r>
            <a:r>
              <a:rPr lang="es-CO" sz="3200" b="1" dirty="0" err="1">
                <a:solidFill>
                  <a:srgbClr val="009797"/>
                </a:solidFill>
                <a:latin typeface="Lato Black" panose="020F0502020204030203" pitchFamily="34" charset="77"/>
              </a:rPr>
              <a:t>of</a:t>
            </a:r>
            <a:r>
              <a:rPr lang="es-CO" sz="3200" b="1" dirty="0">
                <a:solidFill>
                  <a:srgbClr val="009797"/>
                </a:solidFill>
                <a:latin typeface="Lato Black" panose="020F0502020204030203" pitchFamily="34" charset="77"/>
              </a:rPr>
              <a:t> </a:t>
            </a:r>
            <a:r>
              <a:rPr lang="es-CO" sz="3200" b="1" i="1" dirty="0">
                <a:solidFill>
                  <a:srgbClr val="009797"/>
                </a:solidFill>
                <a:latin typeface="Lato Black" panose="020F0502020204030203" pitchFamily="34" charset="77"/>
              </a:rPr>
              <a:t>Vice-President </a:t>
            </a:r>
            <a:r>
              <a:rPr lang="es-CO" sz="3200" b="1" i="1" dirty="0" err="1">
                <a:solidFill>
                  <a:srgbClr val="009797"/>
                </a:solidFill>
                <a:latin typeface="Lato Black" panose="020F0502020204030203" pitchFamily="34" charset="77"/>
              </a:rPr>
              <a:t>Secretary</a:t>
            </a:r>
            <a:r>
              <a:rPr lang="es-CO" sz="3200" b="1" i="1" dirty="0">
                <a:solidFill>
                  <a:srgbClr val="009797"/>
                </a:solidFill>
                <a:latin typeface="Lato Black" panose="020F0502020204030203" pitchFamily="34" charset="77"/>
              </a:rPr>
              <a:t> General</a:t>
            </a:r>
            <a:endParaRPr lang="ja-JP" altLang="en-US" sz="3200" dirty="0">
              <a:solidFill>
                <a:schemeClr val="tx1">
                  <a:lumMod val="75000"/>
                  <a:lumOff val="25000"/>
                </a:schemeClr>
              </a:solidFill>
            </a:endParaRPr>
          </a:p>
        </p:txBody>
      </p:sp>
      <p:sp>
        <p:nvSpPr>
          <p:cNvPr id="3" name="字幕 2">
            <a:extLst>
              <a:ext uri="{FF2B5EF4-FFF2-40B4-BE49-F238E27FC236}">
                <a16:creationId xmlns:a16="http://schemas.microsoft.com/office/drawing/2014/main" id="{1FFCF040-DD4A-FB4B-6D35-1B8BB551977C}"/>
              </a:ext>
            </a:extLst>
          </p:cNvPr>
          <p:cNvSpPr>
            <a:spLocks noGrp="1"/>
          </p:cNvSpPr>
          <p:nvPr>
            <p:ph type="subTitle" idx="1"/>
          </p:nvPr>
        </p:nvSpPr>
        <p:spPr>
          <a:xfrm>
            <a:off x="1112838" y="3781425"/>
            <a:ext cx="7169150" cy="722313"/>
          </a:xfrm>
        </p:spPr>
        <p:txBody>
          <a:bodyPr rtlCol="0">
            <a:noAutofit/>
          </a:bodyPr>
          <a:lstStyle/>
          <a:p>
            <a:pPr eaLnBrk="1" fontAlgn="auto" hangingPunct="1">
              <a:spcAft>
                <a:spcPts val="0"/>
              </a:spcAft>
              <a:defRPr/>
            </a:pPr>
            <a:r>
              <a:rPr lang="en-US" altLang="ja-JP" sz="2000" dirty="0">
                <a:solidFill>
                  <a:schemeClr val="tx1">
                    <a:lumMod val="75000"/>
                    <a:lumOff val="25000"/>
                  </a:schemeClr>
                </a:solidFill>
              </a:rPr>
              <a:t>EC meeting: April 24-25, 2026 </a:t>
            </a:r>
            <a:r>
              <a:rPr lang="en-US" altLang="ja-JP" sz="2000" i="1" dirty="0">
                <a:solidFill>
                  <a:schemeClr val="tx1">
                    <a:lumMod val="75000"/>
                    <a:lumOff val="25000"/>
                  </a:schemeClr>
                </a:solidFill>
              </a:rPr>
              <a:t>Nottingham UK</a:t>
            </a:r>
          </a:p>
          <a:p>
            <a:pPr eaLnBrk="1" fontAlgn="auto" hangingPunct="1">
              <a:spcAft>
                <a:spcPts val="0"/>
              </a:spcAft>
              <a:defRPr/>
            </a:pPr>
            <a:r>
              <a:rPr lang="en-US" altLang="ja-JP" sz="2000" dirty="0">
                <a:solidFill>
                  <a:schemeClr val="tx1">
                    <a:lumMod val="75000"/>
                    <a:lumOff val="25000"/>
                  </a:schemeClr>
                </a:solidFill>
              </a:rPr>
              <a:t>Presenter: Nancy Black</a:t>
            </a:r>
            <a:endParaRPr lang="en-US" altLang="ja-JP" sz="2000" i="1" dirty="0">
              <a:solidFill>
                <a:schemeClr val="tx1">
                  <a:lumMod val="75000"/>
                  <a:lumOff val="25000"/>
                </a:schemeClr>
              </a:solidFill>
            </a:endParaRPr>
          </a:p>
        </p:txBody>
      </p:sp>
      <p:pic>
        <p:nvPicPr>
          <p:cNvPr id="4100" name="図 7" descr="物体 が含まれている画像&#10;&#10;自動的に生成された説明">
            <a:extLst>
              <a:ext uri="{FF2B5EF4-FFF2-40B4-BE49-F238E27FC236}">
                <a16:creationId xmlns:a16="http://schemas.microsoft.com/office/drawing/2014/main" id="{903040AC-0445-2FD5-A429-CD48E8DE13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3620"/>
          <a:stretch>
            <a:fillRect/>
          </a:stretch>
        </p:blipFill>
        <p:spPr bwMode="auto">
          <a:xfrm>
            <a:off x="7570788" y="3983038"/>
            <a:ext cx="14224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Box 4">
            <a:extLst>
              <a:ext uri="{FF2B5EF4-FFF2-40B4-BE49-F238E27FC236}">
                <a16:creationId xmlns:a16="http://schemas.microsoft.com/office/drawing/2014/main" id="{180BFCC7-2081-FC7A-C18E-8161D3B5DAAA}"/>
              </a:ext>
            </a:extLst>
          </p:cNvPr>
          <p:cNvSpPr txBox="1">
            <a:spLocks noChangeArrowheads="1"/>
          </p:cNvSpPr>
          <p:nvPr/>
        </p:nvSpPr>
        <p:spPr bwMode="auto">
          <a:xfrm>
            <a:off x="467179" y="1540328"/>
            <a:ext cx="8604250" cy="1815882"/>
          </a:xfrm>
          <a:prstGeom prst="rect">
            <a:avLst/>
          </a:prstGeom>
          <a:noFill/>
          <a:ln>
            <a:noFill/>
          </a:ln>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marL="285750" indent="-285750" eaLnBrk="1" hangingPunct="1">
              <a:buFont typeface="Arial" panose="020B0604020202020204" pitchFamily="34" charset="0"/>
              <a:buChar char="•"/>
              <a:defRPr/>
            </a:pPr>
            <a:r>
              <a:rPr lang="en-GB" altLang="fr-FR" sz="2800" dirty="0">
                <a:latin typeface="Lato" panose="020F0502020204030203" pitchFamily="34" charset="0"/>
                <a:ea typeface="Lato" panose="020F0502020204030203" pitchFamily="34" charset="0"/>
                <a:cs typeface="Lato" panose="020F0502020204030203" pitchFamily="34" charset="0"/>
              </a:rPr>
              <a:t>Improve IEA internal stakeholder communications</a:t>
            </a:r>
          </a:p>
          <a:p>
            <a:pPr marL="285750" indent="-285750" eaLnBrk="1" hangingPunct="1">
              <a:buFont typeface="Arial" panose="020B0604020202020204" pitchFamily="34" charset="0"/>
              <a:buChar char="•"/>
              <a:defRPr/>
            </a:pPr>
            <a:r>
              <a:rPr lang="en-GB" altLang="fr-FR" sz="2800" dirty="0">
                <a:latin typeface="Lato" panose="020F0502020204030203" pitchFamily="34" charset="0"/>
                <a:ea typeface="Lato" panose="020F0502020204030203" pitchFamily="34" charset="0"/>
                <a:cs typeface="Lato" panose="020F0502020204030203" pitchFamily="34" charset="0"/>
              </a:rPr>
              <a:t>Improve </a:t>
            </a:r>
            <a:r>
              <a:rPr lang="en-GB" altLang="fr-FR" sz="2800" i="1" dirty="0">
                <a:latin typeface="Lato" panose="020F0502020204030203" pitchFamily="34" charset="0"/>
                <a:ea typeface="Lato" panose="020F0502020204030203" pitchFamily="34" charset="0"/>
                <a:cs typeface="Lato" panose="020F0502020204030203" pitchFamily="34" charset="0"/>
              </a:rPr>
              <a:t>External </a:t>
            </a:r>
            <a:r>
              <a:rPr lang="en-GB" altLang="fr-FR" sz="2800" dirty="0">
                <a:latin typeface="Lato" panose="020F0502020204030203" pitchFamily="34" charset="0"/>
                <a:ea typeface="Lato" panose="020F0502020204030203" pitchFamily="34" charset="0"/>
                <a:cs typeface="Lato" panose="020F0502020204030203" pitchFamily="34" charset="0"/>
              </a:rPr>
              <a:t>stakeholder communications </a:t>
            </a:r>
          </a:p>
          <a:p>
            <a:pPr marL="285750" indent="-285750" eaLnBrk="1" hangingPunct="1">
              <a:buFont typeface="Arial" panose="020B0604020202020204" pitchFamily="34" charset="0"/>
              <a:buChar char="•"/>
              <a:defRPr/>
            </a:pPr>
            <a:r>
              <a:rPr lang="en-GB" altLang="fr-FR" sz="2800" dirty="0">
                <a:latin typeface="Lato" panose="020F0502020204030203" pitchFamily="34" charset="0"/>
                <a:ea typeface="Lato" panose="020F0502020204030203" pitchFamily="34" charset="0"/>
                <a:cs typeface="Lato" panose="020F0502020204030203" pitchFamily="34" charset="0"/>
              </a:rPr>
              <a:t>Improve process efficiency</a:t>
            </a:r>
          </a:p>
          <a:p>
            <a:pPr marL="285750" indent="-285750" eaLnBrk="1" hangingPunct="1">
              <a:buFont typeface="Arial" panose="020B0604020202020204" pitchFamily="34" charset="0"/>
              <a:buChar char="•"/>
              <a:defRPr/>
            </a:pPr>
            <a:r>
              <a:rPr lang="en-GB" altLang="fr-FR" sz="2800" dirty="0">
                <a:latin typeface="Lato" panose="020F0502020204030203" pitchFamily="34" charset="0"/>
                <a:ea typeface="Lato" panose="020F0502020204030203" pitchFamily="34" charset="0"/>
                <a:cs typeface="Lato" panose="020F0502020204030203" pitchFamily="34" charset="0"/>
              </a:rPr>
              <a:t>Enhance operating procedures (</a:t>
            </a:r>
            <a:r>
              <a:rPr lang="en-GB" altLang="fr-FR" sz="2800" i="1" dirty="0">
                <a:latin typeface="Lato" panose="020F0502020204030203" pitchFamily="34" charset="0"/>
                <a:ea typeface="Lato" panose="020F0502020204030203" pitchFamily="34" charset="0"/>
                <a:cs typeface="Lato" panose="020F0502020204030203" pitchFamily="34" charset="0"/>
              </a:rPr>
              <a:t>OP</a:t>
            </a:r>
            <a:r>
              <a:rPr lang="en-GB" altLang="fr-FR" sz="2800" dirty="0">
                <a:latin typeface="Lato" panose="020F0502020204030203" pitchFamily="34" charset="0"/>
                <a:ea typeface="Lato" panose="020F0502020204030203" pitchFamily="34" charset="0"/>
                <a:cs typeface="Lato" panose="020F0502020204030203" pitchFamily="34" charset="0"/>
              </a:rPr>
              <a:t>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4">
            <a:extLst>
              <a:ext uri="{FF2B5EF4-FFF2-40B4-BE49-F238E27FC236}">
                <a16:creationId xmlns:a16="http://schemas.microsoft.com/office/drawing/2014/main" id="{B2D34E0D-BE82-510E-43E6-3CF988BF2415}"/>
              </a:ext>
            </a:extLst>
          </p:cNvPr>
          <p:cNvSpPr txBox="1">
            <a:spLocks/>
          </p:cNvSpPr>
          <p:nvPr/>
        </p:nvSpPr>
        <p:spPr bwMode="auto">
          <a:xfrm>
            <a:off x="3899423" y="3512771"/>
            <a:ext cx="4707779" cy="1220619"/>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eaLnBrk="1" hangingPunct="1">
              <a:spcBef>
                <a:spcPts val="0"/>
              </a:spcBef>
              <a:buFont typeface="Arial" panose="020B0604020202020204" pitchFamily="34" charset="0"/>
              <a:buNone/>
              <a:defRPr/>
            </a:pPr>
            <a:r>
              <a:rPr lang="fr-CA" sz="1800" i="1" dirty="0">
                <a:latin typeface="Lato" panose="020F0502020204030203" pitchFamily="34" charset="0"/>
                <a:ea typeface="Lato" panose="020F0502020204030203" pitchFamily="34" charset="0"/>
                <a:cs typeface="Lato" panose="020F0502020204030203" pitchFamily="34" charset="0"/>
              </a:rPr>
              <a:t>Virtual</a:t>
            </a:r>
            <a:r>
              <a:rPr lang="fr-CA" sz="1800" dirty="0">
                <a:latin typeface="Lato" panose="020F0502020204030203" pitchFamily="34" charset="0"/>
                <a:ea typeface="Lato" panose="020F0502020204030203" pitchFamily="34" charset="0"/>
                <a:cs typeface="Lato" panose="020F0502020204030203" pitchFamily="34" charset="0"/>
              </a:rPr>
              <a:t> </a:t>
            </a:r>
            <a:r>
              <a:rPr lang="fr-CA" sz="1800" dirty="0" err="1">
                <a:latin typeface="Lato" panose="020F0502020204030203" pitchFamily="34" charset="0"/>
                <a:ea typeface="Lato" panose="020F0502020204030203" pitchFamily="34" charset="0"/>
                <a:cs typeface="Lato" panose="020F0502020204030203" pitchFamily="34" charset="0"/>
              </a:rPr>
              <a:t>council</a:t>
            </a:r>
            <a:r>
              <a:rPr lang="fr-CA" sz="1800" dirty="0">
                <a:latin typeface="Lato" panose="020F0502020204030203" pitchFamily="34" charset="0"/>
                <a:ea typeface="Lato" panose="020F0502020204030203" pitchFamily="34" charset="0"/>
                <a:cs typeface="Lato" panose="020F0502020204030203" pitchFamily="34" charset="0"/>
              </a:rPr>
              <a:t> </a:t>
            </a:r>
            <a:r>
              <a:rPr lang="fr-CA" sz="1800" i="1" dirty="0" err="1">
                <a:latin typeface="Lato" panose="020F0502020204030203" pitchFamily="34" charset="0"/>
                <a:ea typeface="Lato" panose="020F0502020204030203" pitchFamily="34" charset="0"/>
                <a:cs typeface="Lato" panose="020F0502020204030203" pitchFamily="34" charset="0"/>
              </a:rPr>
              <a:t>gatherings</a:t>
            </a:r>
            <a:r>
              <a:rPr lang="fr-CA" sz="1800" dirty="0">
                <a:latin typeface="Lato" panose="020F0502020204030203" pitchFamily="34" charset="0"/>
                <a:ea typeface="Lato" panose="020F0502020204030203" pitchFamily="34" charset="0"/>
                <a:cs typeface="Lato" panose="020F0502020204030203" pitchFamily="34" charset="0"/>
              </a:rPr>
              <a:t>:</a:t>
            </a:r>
          </a:p>
          <a:p>
            <a:pPr marL="0" indent="0" eaLnBrk="1" hangingPunct="1">
              <a:spcBef>
                <a:spcPts val="0"/>
              </a:spcBef>
              <a:buFont typeface="Arial" panose="020B0604020202020204" pitchFamily="34" charset="0"/>
              <a:buNone/>
              <a:defRPr/>
            </a:pPr>
            <a:r>
              <a:rPr lang="fr-CA" sz="1800" dirty="0">
                <a:solidFill>
                  <a:srgbClr val="002060"/>
                </a:solidFill>
                <a:latin typeface="Lato" panose="020F0502020204030203" pitchFamily="34" charset="0"/>
                <a:ea typeface="Lato" panose="020F0502020204030203" pitchFamily="34" charset="0"/>
                <a:cs typeface="Lato" panose="020F0502020204030203" pitchFamily="34" charset="0"/>
              </a:rPr>
              <a:t>2025 (1); </a:t>
            </a:r>
          </a:p>
          <a:p>
            <a:pPr marL="0" indent="0" eaLnBrk="1" hangingPunct="1">
              <a:spcBef>
                <a:spcPts val="0"/>
              </a:spcBef>
              <a:buFont typeface="Arial" panose="020B0604020202020204" pitchFamily="34" charset="0"/>
              <a:buNone/>
              <a:defRPr/>
            </a:pPr>
            <a:r>
              <a:rPr lang="fr-CA" sz="1800" dirty="0">
                <a:latin typeface="Lato" panose="020F0502020204030203" pitchFamily="34" charset="0"/>
                <a:ea typeface="Lato" panose="020F0502020204030203" pitchFamily="34" charset="0"/>
                <a:cs typeface="Lato" panose="020F0502020204030203" pitchFamily="34" charset="0"/>
              </a:rPr>
              <a:t>2026 (3): </a:t>
            </a:r>
            <a:r>
              <a:rPr lang="fr-CA" sz="1800" dirty="0">
                <a:solidFill>
                  <a:srgbClr val="002060"/>
                </a:solidFill>
                <a:latin typeface="Lato" panose="020F0502020204030203" pitchFamily="34" charset="0"/>
                <a:ea typeface="Lato" panose="020F0502020204030203" pitchFamily="34" charset="0"/>
                <a:cs typeface="Lato" panose="020F0502020204030203" pitchFamily="34" charset="0"/>
              </a:rPr>
              <a:t>Mar - ILO</a:t>
            </a:r>
            <a:r>
              <a:rPr lang="fr-CA" sz="1800" dirty="0">
                <a:latin typeface="Lato" panose="020F0502020204030203" pitchFamily="34" charset="0"/>
                <a:ea typeface="Lato" panose="020F0502020204030203" pitchFamily="34" charset="0"/>
                <a:cs typeface="Lato" panose="020F0502020204030203" pitchFamily="34" charset="0"/>
              </a:rPr>
              <a:t>; May; </a:t>
            </a:r>
            <a:r>
              <a:rPr lang="fr-CA" sz="1800" dirty="0" err="1">
                <a:latin typeface="Lato" panose="020F0502020204030203" pitchFamily="34" charset="0"/>
                <a:ea typeface="Lato" panose="020F0502020204030203" pitchFamily="34" charset="0"/>
                <a:cs typeface="Lato" panose="020F0502020204030203" pitchFamily="34" charset="0"/>
              </a:rPr>
              <a:t>Aug</a:t>
            </a:r>
            <a:endParaRPr lang="fr-CA" sz="1800" dirty="0">
              <a:latin typeface="Lato" panose="020F0502020204030203" pitchFamily="34" charset="0"/>
              <a:ea typeface="Lato" panose="020F0502020204030203" pitchFamily="34" charset="0"/>
              <a:cs typeface="Lato" panose="020F0502020204030203" pitchFamily="34" charset="0"/>
            </a:endParaRPr>
          </a:p>
          <a:p>
            <a:pPr marL="0" indent="0" eaLnBrk="1" hangingPunct="1">
              <a:spcBef>
                <a:spcPts val="0"/>
              </a:spcBef>
              <a:buFont typeface="Arial" panose="020B0604020202020204" pitchFamily="34" charset="0"/>
              <a:buNone/>
              <a:defRPr/>
            </a:pPr>
            <a:r>
              <a:rPr lang="fr-CA" sz="1600" dirty="0">
                <a:latin typeface="Lato" panose="020F0502020204030203" pitchFamily="34" charset="0"/>
                <a:ea typeface="Lato" panose="020F0502020204030203" pitchFamily="34" charset="0"/>
                <a:cs typeface="Lato" panose="020F0502020204030203" pitchFamily="34" charset="0"/>
              </a:rPr>
              <a:t>Invitations to </a:t>
            </a:r>
            <a:r>
              <a:rPr lang="fr-CA" sz="1600" i="1" dirty="0" err="1">
                <a:latin typeface="Lato" panose="020F0502020204030203" pitchFamily="34" charset="0"/>
                <a:ea typeface="Lato" panose="020F0502020204030203" pitchFamily="34" charset="0"/>
                <a:cs typeface="Lato" panose="020F0502020204030203" pitchFamily="34" charset="0"/>
              </a:rPr>
              <a:t>Sustaining</a:t>
            </a:r>
            <a:r>
              <a:rPr lang="fr-CA" sz="1600" i="1" dirty="0">
                <a:latin typeface="Lato" panose="020F0502020204030203" pitchFamily="34" charset="0"/>
                <a:ea typeface="Lato" panose="020F0502020204030203" pitchFamily="34" charset="0"/>
                <a:cs typeface="Lato" panose="020F0502020204030203" pitchFamily="34" charset="0"/>
              </a:rPr>
              <a:t> </a:t>
            </a:r>
            <a:r>
              <a:rPr lang="fr-CA" sz="1600" i="1" dirty="0" err="1">
                <a:latin typeface="Lato" panose="020F0502020204030203" pitchFamily="34" charset="0"/>
                <a:ea typeface="Lato" panose="020F0502020204030203" pitchFamily="34" charset="0"/>
                <a:cs typeface="Lato" panose="020F0502020204030203" pitchFamily="34" charset="0"/>
              </a:rPr>
              <a:t>Members</a:t>
            </a:r>
            <a:endParaRPr lang="fr-CA" sz="1600" i="1" dirty="0">
              <a:latin typeface="Lato" panose="020F0502020204030203" pitchFamily="34" charset="0"/>
              <a:ea typeface="Lato" panose="020F0502020204030203" pitchFamily="34" charset="0"/>
              <a:cs typeface="Lato" panose="020F0502020204030203" pitchFamily="34" charset="0"/>
            </a:endParaRPr>
          </a:p>
        </p:txBody>
      </p:sp>
      <p:sp>
        <p:nvSpPr>
          <p:cNvPr id="6146" name="Titre 1">
            <a:extLst>
              <a:ext uri="{FF2B5EF4-FFF2-40B4-BE49-F238E27FC236}">
                <a16:creationId xmlns:a16="http://schemas.microsoft.com/office/drawing/2014/main" id="{794530FD-8D53-EE01-BE65-B3426D70AAA8}"/>
              </a:ext>
            </a:extLst>
          </p:cNvPr>
          <p:cNvSpPr>
            <a:spLocks noGrp="1" noChangeArrowheads="1"/>
          </p:cNvSpPr>
          <p:nvPr>
            <p:ph type="title"/>
          </p:nvPr>
        </p:nvSpPr>
        <p:spPr>
          <a:xfrm>
            <a:off x="630238" y="304800"/>
            <a:ext cx="7886700" cy="1104900"/>
          </a:xfrm>
        </p:spPr>
        <p:txBody>
          <a:bodyPr/>
          <a:lstStyle/>
          <a:p>
            <a:pPr algn="ctr" eaLnBrk="1" hangingPunct="1"/>
            <a:r>
              <a:rPr lang="fr-CA" altLang="fr-FR" dirty="0" err="1"/>
              <a:t>Improve</a:t>
            </a:r>
            <a:r>
              <a:rPr lang="fr-CA" altLang="fr-FR" dirty="0"/>
              <a:t> IEA </a:t>
            </a:r>
            <a:r>
              <a:rPr lang="fr-CA" altLang="fr-FR" i="1" dirty="0" err="1"/>
              <a:t>internal</a:t>
            </a:r>
            <a:r>
              <a:rPr lang="fr-CA" altLang="fr-FR" i="1" dirty="0"/>
              <a:t> stakeholder</a:t>
            </a:r>
            <a:r>
              <a:rPr lang="fr-CA" altLang="fr-FR" dirty="0"/>
              <a:t> communications </a:t>
            </a:r>
          </a:p>
        </p:txBody>
      </p:sp>
      <p:sp>
        <p:nvSpPr>
          <p:cNvPr id="3" name="Espace réservé du texte 2">
            <a:extLst>
              <a:ext uri="{FF2B5EF4-FFF2-40B4-BE49-F238E27FC236}">
                <a16:creationId xmlns:a16="http://schemas.microsoft.com/office/drawing/2014/main" id="{3D1B6388-C068-0F4F-7220-138C51FB8975}"/>
              </a:ext>
            </a:extLst>
          </p:cNvPr>
          <p:cNvSpPr>
            <a:spLocks noGrp="1"/>
          </p:cNvSpPr>
          <p:nvPr>
            <p:ph type="body" idx="1"/>
          </p:nvPr>
        </p:nvSpPr>
        <p:spPr>
          <a:xfrm>
            <a:off x="646114" y="1511102"/>
            <a:ext cx="3180721" cy="369887"/>
          </a:xfrm>
          <a:solidFill>
            <a:schemeClr val="accent2">
              <a:lumMod val="40000"/>
              <a:lumOff val="60000"/>
            </a:schemeClr>
          </a:solidFill>
        </p:spPr>
        <p:txBody>
          <a:bodyPr/>
          <a:lstStyle/>
          <a:p>
            <a:pPr eaLnBrk="1" hangingPunct="1">
              <a:defRPr/>
            </a:pPr>
            <a:r>
              <a:rPr lang="fr-CA" dirty="0">
                <a:latin typeface="Lato" panose="020F0502020204030203" pitchFamily="34" charset="0"/>
                <a:ea typeface="Lato" panose="020F0502020204030203" pitchFamily="34" charset="0"/>
                <a:cs typeface="Lato" panose="020F0502020204030203" pitchFamily="34" charset="0"/>
              </a:rPr>
              <a:t>Value-</a:t>
            </a:r>
            <a:r>
              <a:rPr lang="fr-CA" dirty="0" err="1">
                <a:latin typeface="Lato" panose="020F0502020204030203" pitchFamily="34" charset="0"/>
                <a:ea typeface="Lato" panose="020F0502020204030203" pitchFamily="34" charset="0"/>
                <a:cs typeface="Lato" panose="020F0502020204030203" pitchFamily="34" charset="0"/>
              </a:rPr>
              <a:t>add</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10" name="コンテンツ プレースホルダー 3">
            <a:extLst>
              <a:ext uri="{FF2B5EF4-FFF2-40B4-BE49-F238E27FC236}">
                <a16:creationId xmlns:a16="http://schemas.microsoft.com/office/drawing/2014/main" id="{B985B1D2-73A2-337F-A774-9F6C059E2523}"/>
              </a:ext>
            </a:extLst>
          </p:cNvPr>
          <p:cNvSpPr>
            <a:spLocks noGrp="1"/>
          </p:cNvSpPr>
          <p:nvPr>
            <p:ph sz="half" idx="2"/>
          </p:nvPr>
        </p:nvSpPr>
        <p:spPr>
          <a:xfrm>
            <a:off x="646113" y="1888927"/>
            <a:ext cx="3180721" cy="1329877"/>
          </a:xfrm>
          <a:solidFill>
            <a:schemeClr val="accent2">
              <a:lumMod val="40000"/>
              <a:lumOff val="60000"/>
            </a:schemeClr>
          </a:solidFill>
        </p:spPr>
        <p:txBody>
          <a:bodyPr rtlCol="0">
            <a:normAutofit/>
          </a:bodyPr>
          <a:lstStyle/>
          <a:p>
            <a:pPr marL="0" indent="0" eaLnBrk="1" fontAlgn="auto" hangingPunct="1">
              <a:spcAft>
                <a:spcPts val="0"/>
              </a:spcAft>
              <a:buFont typeface="Arial" panose="020B0604020202020204" pitchFamily="34" charset="0"/>
              <a:buNone/>
              <a:defRPr/>
            </a:pPr>
            <a:endParaRPr lang="en-ZA" dirty="0">
              <a:solidFill>
                <a:srgbClr val="666666"/>
              </a:solidFill>
              <a:latin typeface="Lato" panose="020F0502020204030203" pitchFamily="34" charset="0"/>
              <a:ea typeface="Lato" panose="020F0502020204030203" pitchFamily="34" charset="0"/>
              <a:cs typeface="Lato" panose="020F0502020204030203" pitchFamily="34" charset="0"/>
            </a:endParaRPr>
          </a:p>
          <a:p>
            <a:pPr marL="0" indent="0" eaLnBrk="1" fontAlgn="auto" hangingPunct="1">
              <a:spcBef>
                <a:spcPts val="0"/>
              </a:spcBef>
              <a:spcAft>
                <a:spcPts val="0"/>
              </a:spcAft>
              <a:buFont typeface="Arial" panose="020B0604020202020204" pitchFamily="34" charset="0"/>
              <a:buNone/>
              <a:defRPr/>
            </a:pPr>
            <a:r>
              <a:rPr lang="en-CA" altLang="ja-JP" dirty="0">
                <a:latin typeface="Lato" panose="020F0502020204030203" pitchFamily="34" charset="0"/>
                <a:ea typeface="Lato" panose="020F0502020204030203" pitchFamily="34" charset="0"/>
                <a:cs typeface="Lato" panose="020F0502020204030203" pitchFamily="34" charset="0"/>
              </a:rPr>
              <a:t>Involvement </a:t>
            </a:r>
          </a:p>
          <a:p>
            <a:pPr marL="0" indent="0" eaLnBrk="1" fontAlgn="auto" hangingPunct="1">
              <a:spcBef>
                <a:spcPts val="0"/>
              </a:spcBef>
              <a:spcAft>
                <a:spcPts val="0"/>
              </a:spcAft>
              <a:buFont typeface="Arial" panose="020B0604020202020204" pitchFamily="34" charset="0"/>
              <a:buNone/>
              <a:defRPr/>
            </a:pPr>
            <a:r>
              <a:rPr lang="en-CA" altLang="ja-JP" dirty="0">
                <a:latin typeface="Lato" panose="020F0502020204030203" pitchFamily="34" charset="0"/>
                <a:ea typeface="Lato" panose="020F0502020204030203" pitchFamily="34" charset="0"/>
                <a:cs typeface="Lato" panose="020F0502020204030203" pitchFamily="34" charset="0"/>
              </a:rPr>
              <a:t>+ </a:t>
            </a:r>
            <a:r>
              <a:rPr lang="en-CA" altLang="ja-JP" i="1" dirty="0">
                <a:latin typeface="Lato" panose="020F0502020204030203" pitchFamily="34" charset="0"/>
                <a:ea typeface="Lato" panose="020F0502020204030203" pitchFamily="34" charset="0"/>
                <a:cs typeface="Lato" panose="020F0502020204030203" pitchFamily="34" charset="0"/>
              </a:rPr>
              <a:t>Perceived </a:t>
            </a:r>
            <a:r>
              <a:rPr lang="en-CA" altLang="ja-JP" dirty="0">
                <a:latin typeface="Lato" panose="020F0502020204030203" pitchFamily="34" charset="0"/>
                <a:ea typeface="Lato" panose="020F0502020204030203" pitchFamily="34" charset="0"/>
                <a:cs typeface="Lato" panose="020F0502020204030203" pitchFamily="34" charset="0"/>
              </a:rPr>
              <a:t>value </a:t>
            </a:r>
            <a:endParaRPr lang="ja-JP" altLang="en-US" dirty="0">
              <a:latin typeface="Lato" panose="020F0502020204030203" pitchFamily="34" charset="0"/>
              <a:cs typeface="Lato" panose="020F0502020204030203" pitchFamily="34" charset="0"/>
            </a:endParaRPr>
          </a:p>
        </p:txBody>
      </p:sp>
      <p:sp>
        <p:nvSpPr>
          <p:cNvPr id="6149" name="Espace réservé du texte 3">
            <a:extLst>
              <a:ext uri="{FF2B5EF4-FFF2-40B4-BE49-F238E27FC236}">
                <a16:creationId xmlns:a16="http://schemas.microsoft.com/office/drawing/2014/main" id="{28D4090B-4309-3552-4881-980B31D6EDA3}"/>
              </a:ext>
            </a:extLst>
          </p:cNvPr>
          <p:cNvSpPr>
            <a:spLocks noGrp="1" noChangeArrowheads="1"/>
          </p:cNvSpPr>
          <p:nvPr>
            <p:ph type="body" sz="quarter" idx="3"/>
          </p:nvPr>
        </p:nvSpPr>
        <p:spPr>
          <a:xfrm>
            <a:off x="3899425" y="1496814"/>
            <a:ext cx="4707780" cy="392113"/>
          </a:xfrm>
          <a:solidFill>
            <a:srgbClr val="66FF99"/>
          </a:solidFill>
        </p:spPr>
        <p:txBody>
          <a:bodyPr/>
          <a:lstStyle/>
          <a:p>
            <a:pPr eaLnBrk="1" hangingPunct="1"/>
            <a:r>
              <a:rPr lang="en-US" altLang="ja-JP" dirty="0">
                <a:latin typeface="Lato" panose="020F0502020204030203" pitchFamily="34" charset="0"/>
                <a:ea typeface="Lato" panose="020F0502020204030203" pitchFamily="34" charset="0"/>
                <a:cs typeface="Lato" panose="020F0502020204030203" pitchFamily="34" charset="0"/>
              </a:rPr>
              <a:t>Alignment with IEA Goals</a:t>
            </a:r>
            <a:endParaRPr lang="fr-CA" altLang="fr-FR" dirty="0">
              <a:latin typeface="Lato" panose="020F0502020204030203" pitchFamily="34" charset="0"/>
              <a:ea typeface="Lato" panose="020F0502020204030203" pitchFamily="34" charset="0"/>
              <a:cs typeface="Lato" panose="020F0502020204030203" pitchFamily="34" charset="0"/>
            </a:endParaRPr>
          </a:p>
        </p:txBody>
      </p:sp>
      <p:sp>
        <p:nvSpPr>
          <p:cNvPr id="5" name="Espace réservé du contenu 4">
            <a:extLst>
              <a:ext uri="{FF2B5EF4-FFF2-40B4-BE49-F238E27FC236}">
                <a16:creationId xmlns:a16="http://schemas.microsoft.com/office/drawing/2014/main" id="{42F72414-FD4F-2A64-BDFB-756571D92F22}"/>
              </a:ext>
            </a:extLst>
          </p:cNvPr>
          <p:cNvSpPr>
            <a:spLocks noGrp="1"/>
          </p:cNvSpPr>
          <p:nvPr>
            <p:ph sz="quarter" idx="4"/>
          </p:nvPr>
        </p:nvSpPr>
        <p:spPr>
          <a:xfrm>
            <a:off x="3899425" y="1927027"/>
            <a:ext cx="4707780" cy="1144419"/>
          </a:xfrm>
          <a:solidFill>
            <a:srgbClr val="66FF99"/>
          </a:solidFill>
        </p:spPr>
        <p:txBody>
          <a:bodyPr/>
          <a:lstStyle/>
          <a:p>
            <a:pPr marL="0" indent="0" eaLnBrk="1" fontAlgn="auto" hangingPunct="1">
              <a:spcAft>
                <a:spcPts val="0"/>
              </a:spcAft>
              <a:buNone/>
              <a:defRPr/>
            </a:pPr>
            <a:r>
              <a:rPr lang="en-ZA" sz="18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rPr>
              <a:t>To develop more effective communication with MS &amp; collaboration between MS.</a:t>
            </a:r>
          </a:p>
          <a:p>
            <a:pPr marL="0" indent="0" eaLnBrk="1" hangingPunct="1">
              <a:buFont typeface="Arial" panose="020B0604020202020204" pitchFamily="34" charset="0"/>
              <a:buNone/>
              <a:defRPr/>
            </a:pPr>
            <a:r>
              <a:rPr lang="en-ZA" sz="1800" dirty="0">
                <a:solidFill>
                  <a:srgbClr val="666666"/>
                </a:solidFill>
                <a:latin typeface="Lato" panose="020F0502020204030203" pitchFamily="34" charset="0"/>
                <a:ea typeface="Lato" panose="020F0502020204030203" pitchFamily="34" charset="0"/>
                <a:cs typeface="Lato" panose="020F0502020204030203" pitchFamily="34" charset="0"/>
              </a:rPr>
              <a:t>1.	Engage Stakeholde</a:t>
            </a:r>
            <a:r>
              <a:rPr lang="en-ZA" dirty="0">
                <a:solidFill>
                  <a:srgbClr val="666666"/>
                </a:solidFill>
                <a:latin typeface="Lato" panose="020F0502020204030203" pitchFamily="34" charset="0"/>
                <a:ea typeface="Lato" panose="020F0502020204030203" pitchFamily="34" charset="0"/>
                <a:cs typeface="Lato" panose="020F0502020204030203" pitchFamily="34" charset="0"/>
              </a:rPr>
              <a:t>rs</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6151" name="Espace réservé du texte 2">
            <a:extLst>
              <a:ext uri="{FF2B5EF4-FFF2-40B4-BE49-F238E27FC236}">
                <a16:creationId xmlns:a16="http://schemas.microsoft.com/office/drawing/2014/main" id="{40C43F1C-1E64-70A6-C626-154A5327DC52}"/>
              </a:ext>
            </a:extLst>
          </p:cNvPr>
          <p:cNvSpPr txBox="1">
            <a:spLocks noChangeArrowheads="1"/>
          </p:cNvSpPr>
          <p:nvPr/>
        </p:nvSpPr>
        <p:spPr bwMode="auto">
          <a:xfrm>
            <a:off x="646113" y="3353741"/>
            <a:ext cx="3180721"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a:latin typeface="Lato" panose="020F0502020204030203" pitchFamily="34" charset="0"/>
                <a:ea typeface="Lato" panose="020F0502020204030203" pitchFamily="34" charset="0"/>
                <a:cs typeface="Lato" panose="020F0502020204030203" pitchFamily="34" charset="0"/>
              </a:rPr>
              <a:t>Stakeholder Needs to be met</a:t>
            </a:r>
          </a:p>
        </p:txBody>
      </p:sp>
      <p:sp>
        <p:nvSpPr>
          <p:cNvPr id="6152" name="コンテンツ プレースホルダー 3">
            <a:extLst>
              <a:ext uri="{FF2B5EF4-FFF2-40B4-BE49-F238E27FC236}">
                <a16:creationId xmlns:a16="http://schemas.microsoft.com/office/drawing/2014/main" id="{73D8A402-557E-5080-FA5D-29DBEE65C7DC}"/>
              </a:ext>
            </a:extLst>
          </p:cNvPr>
          <p:cNvSpPr txBox="1">
            <a:spLocks noChangeArrowheads="1"/>
          </p:cNvSpPr>
          <p:nvPr/>
        </p:nvSpPr>
        <p:spPr bwMode="auto">
          <a:xfrm>
            <a:off x="630237" y="3779191"/>
            <a:ext cx="3193618" cy="771908"/>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eaLnBrk="1" hangingPunct="1"/>
            <a:r>
              <a:rPr lang="en-CA" altLang="ja-JP" sz="1800" dirty="0">
                <a:latin typeface="Lato" panose="020F0502020204030203" pitchFamily="34" charset="0"/>
                <a:ea typeface="Lato" panose="020F0502020204030203" pitchFamily="34" charset="0"/>
                <a:cs typeface="Lato" panose="020F0502020204030203" pitchFamily="34" charset="0"/>
              </a:rPr>
              <a:t>Value … + Networking</a:t>
            </a:r>
          </a:p>
          <a:p>
            <a:pPr marL="285750" indent="-285750" eaLnBrk="1" hangingPunct="1"/>
            <a:r>
              <a:rPr lang="en-CA" altLang="ja-JP" sz="1800" dirty="0">
                <a:latin typeface="Lato" panose="020F0502020204030203" pitchFamily="34" charset="0"/>
                <a:ea typeface="Lato" panose="020F0502020204030203" pitchFamily="34" charset="0"/>
                <a:cs typeface="Lato" panose="020F0502020204030203" pitchFamily="34" charset="0"/>
              </a:rPr>
              <a:t>Information sharing </a:t>
            </a:r>
          </a:p>
          <a:p>
            <a:pPr eaLnBrk="1" hangingPunct="1">
              <a:buNone/>
            </a:pPr>
            <a:endParaRPr lang="ja-JP" altLang="en-US" sz="1600" dirty="0">
              <a:latin typeface="Lato" panose="020F0502020204030203" pitchFamily="34" charset="0"/>
              <a:cs typeface="Lato" panose="020F0502020204030203" pitchFamily="34" charset="0"/>
            </a:endParaRPr>
          </a:p>
        </p:txBody>
      </p:sp>
      <p:sp>
        <p:nvSpPr>
          <p:cNvPr id="6153" name="Espace réservé du texte 3">
            <a:extLst>
              <a:ext uri="{FF2B5EF4-FFF2-40B4-BE49-F238E27FC236}">
                <a16:creationId xmlns:a16="http://schemas.microsoft.com/office/drawing/2014/main" id="{38A8563F-0119-C592-6DF4-59DF40024577}"/>
              </a:ext>
            </a:extLst>
          </p:cNvPr>
          <p:cNvSpPr txBox="1">
            <a:spLocks noChangeArrowheads="1"/>
          </p:cNvSpPr>
          <p:nvPr/>
        </p:nvSpPr>
        <p:spPr bwMode="auto">
          <a:xfrm>
            <a:off x="3899425" y="3109546"/>
            <a:ext cx="4707781"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dirty="0">
                <a:latin typeface="Lato" panose="020F0502020204030203" pitchFamily="34" charset="0"/>
                <a:ea typeface="Lato" panose="020F0502020204030203" pitchFamily="34" charset="0"/>
                <a:cs typeface="Lato" panose="020F0502020204030203" pitchFamily="34" charset="0"/>
              </a:rPr>
              <a:t>Project outline including status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4C7D015-1F5A-2168-0059-9E588706C447}"/>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fr-CA" altLang="fr-FR" sz="2800" dirty="0" err="1"/>
              <a:t>Improve</a:t>
            </a:r>
            <a:r>
              <a:rPr lang="fr-CA" altLang="fr-FR" sz="2800" dirty="0"/>
              <a:t> IEA </a:t>
            </a:r>
            <a:r>
              <a:rPr lang="fr-CA" altLang="fr-FR" sz="2800" dirty="0" err="1"/>
              <a:t>internal</a:t>
            </a:r>
            <a:r>
              <a:rPr lang="fr-CA" altLang="fr-FR" sz="2800" dirty="0"/>
              <a:t> stakeholder communications </a:t>
            </a:r>
            <a:r>
              <a:rPr lang="en-US" altLang="ja-JP" sz="2800" dirty="0">
                <a:solidFill>
                  <a:schemeClr val="tx1">
                    <a:lumMod val="75000"/>
                    <a:lumOff val="25000"/>
                  </a:schemeClr>
                </a:solidFill>
              </a:rPr>
              <a:t>Who, involved &amp; how?</a:t>
            </a:r>
            <a:endParaRPr lang="ja-JP" altLang="en-US" sz="2800" dirty="0">
              <a:solidFill>
                <a:schemeClr val="tx1">
                  <a:lumMod val="75000"/>
                  <a:lumOff val="25000"/>
                </a:schemeClr>
              </a:solidFill>
            </a:endParaRPr>
          </a:p>
        </p:txBody>
      </p:sp>
      <p:graphicFrame>
        <p:nvGraphicFramePr>
          <p:cNvPr id="5" name="Table 4">
            <a:extLst>
              <a:ext uri="{FF2B5EF4-FFF2-40B4-BE49-F238E27FC236}">
                <a16:creationId xmlns:a16="http://schemas.microsoft.com/office/drawing/2014/main" id="{96DB3ED4-86CF-B3D1-1C2A-664B90323BDA}"/>
              </a:ext>
            </a:extLst>
          </p:cNvPr>
          <p:cNvGraphicFramePr>
            <a:graphicFrameLocks noGrp="1"/>
          </p:cNvGraphicFramePr>
          <p:nvPr>
            <p:extLst>
              <p:ext uri="{D42A27DB-BD31-4B8C-83A1-F6EECF244321}">
                <p14:modId xmlns:p14="http://schemas.microsoft.com/office/powerpoint/2010/main" val="1596808435"/>
              </p:ext>
            </p:extLst>
          </p:nvPr>
        </p:nvGraphicFramePr>
        <p:xfrm>
          <a:off x="352425" y="642938"/>
          <a:ext cx="8439148" cy="3543710"/>
        </p:xfrm>
        <a:graphic>
          <a:graphicData uri="http://schemas.openxmlformats.org/drawingml/2006/table">
            <a:tbl>
              <a:tblPr firstRow="1" firstCol="1" bandRow="1">
                <a:tableStyleId>{69012ECD-51FC-41F1-AA8D-1B2483CD663E}</a:tableStyleId>
              </a:tblPr>
              <a:tblGrid>
                <a:gridCol w="1191562">
                  <a:extLst>
                    <a:ext uri="{9D8B030D-6E8A-4147-A177-3AD203B41FA5}">
                      <a16:colId xmlns:a16="http://schemas.microsoft.com/office/drawing/2014/main" val="20000"/>
                    </a:ext>
                  </a:extLst>
                </a:gridCol>
                <a:gridCol w="1768839">
                  <a:extLst>
                    <a:ext uri="{9D8B030D-6E8A-4147-A177-3AD203B41FA5}">
                      <a16:colId xmlns:a16="http://schemas.microsoft.com/office/drawing/2014/main" val="20001"/>
                    </a:ext>
                  </a:extLst>
                </a:gridCol>
                <a:gridCol w="1266669">
                  <a:extLst>
                    <a:ext uri="{9D8B030D-6E8A-4147-A177-3AD203B41FA5}">
                      <a16:colId xmlns:a16="http://schemas.microsoft.com/office/drawing/2014/main" val="20002"/>
                    </a:ext>
                  </a:extLst>
                </a:gridCol>
                <a:gridCol w="1136626">
                  <a:extLst>
                    <a:ext uri="{9D8B030D-6E8A-4147-A177-3AD203B41FA5}">
                      <a16:colId xmlns:a16="http://schemas.microsoft.com/office/drawing/2014/main" val="20003"/>
                    </a:ext>
                  </a:extLst>
                </a:gridCol>
                <a:gridCol w="1763971">
                  <a:extLst>
                    <a:ext uri="{9D8B030D-6E8A-4147-A177-3AD203B41FA5}">
                      <a16:colId xmlns:a16="http://schemas.microsoft.com/office/drawing/2014/main" val="20004"/>
                    </a:ext>
                  </a:extLst>
                </a:gridCol>
                <a:gridCol w="1311481">
                  <a:extLst>
                    <a:ext uri="{9D8B030D-6E8A-4147-A177-3AD203B41FA5}">
                      <a16:colId xmlns:a16="http://schemas.microsoft.com/office/drawing/2014/main" val="20005"/>
                    </a:ext>
                  </a:extLst>
                </a:gridCol>
              </a:tblGrid>
              <a:tr h="412573">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Group</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Individual</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12573">
                <a:tc>
                  <a:txBody>
                    <a:bodyPr/>
                    <a:lstStyle/>
                    <a:p>
                      <a:pPr algn="ctr">
                        <a:lnSpc>
                          <a:spcPct val="115000"/>
                        </a:lnSpc>
                        <a:spcAft>
                          <a:spcPts val="800"/>
                        </a:spcAft>
                      </a:pPr>
                      <a:r>
                        <a:rPr lang="en-ZA" sz="1800" dirty="0">
                          <a:solidFill>
                            <a:schemeClr val="bg1"/>
                          </a:solidFill>
                          <a:effectLst/>
                          <a:latin typeface="Lato" panose="020F0502020204030203" pitchFamily="34" charset="0"/>
                          <a:ea typeface="Lato" panose="020F0502020204030203" pitchFamily="34" charset="0"/>
                          <a:cs typeface="Lato" panose="020F0502020204030203" pitchFamily="34" charset="0"/>
                        </a:rPr>
                        <a:t>Category</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Title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48688166"/>
                  </a:ext>
                </a:extLst>
              </a:tr>
              <a:tr h="340248">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Council</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US" sz="1800" dirty="0">
                          <a:effectLst/>
                          <a:latin typeface="Lato" panose="020F0502020204030203" pitchFamily="34" charset="0"/>
                          <a:ea typeface="Lato" panose="020F0502020204030203" pitchFamily="34" charset="0"/>
                          <a:cs typeface="Lato" panose="020F0502020204030203" pitchFamily="34" charset="0"/>
                        </a:rPr>
                        <a:t>Participants, idea generation, sharing (A)</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Enhance bonds; learning</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a:effectLst/>
                          <a:latin typeface="Lato" panose="020F0502020204030203" pitchFamily="34" charset="0"/>
                          <a:ea typeface="Lato" panose="020F0502020204030203" pitchFamily="34" charset="0"/>
                          <a:cs typeface="Lato" panose="020F0502020204030203" pitchFamily="34" charset="0"/>
                        </a:rPr>
                        <a:t>IEA President</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Chair (E)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Value-creation</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77013">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Officers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Create opportunities (D)</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Value creation</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a:effectLst/>
                          <a:latin typeface="Lato" panose="020F0502020204030203" pitchFamily="34" charset="0"/>
                          <a:ea typeface="Lato" panose="020F0502020204030203" pitchFamily="34" charset="0"/>
                          <a:cs typeface="Lato" panose="020F0502020204030203" pitchFamily="34" charset="0"/>
                        </a:rPr>
                        <a:t>VPSG</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Scheduler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Commun-</a:t>
                      </a:r>
                      <a:r>
                        <a:rPr lang="en-ZA" sz="1800" dirty="0" err="1">
                          <a:effectLst/>
                          <a:latin typeface="Lato" panose="020F0502020204030203" pitchFamily="34" charset="0"/>
                          <a:ea typeface="Lato" panose="020F0502020204030203" pitchFamily="34" charset="0"/>
                          <a:cs typeface="Lato" panose="020F0502020204030203" pitchFamily="34" charset="0"/>
                        </a:rPr>
                        <a:t>ication</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0390">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Executive Committee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Facilitators (A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Succession</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err="1">
                          <a:effectLst/>
                          <a:latin typeface="Lato" panose="020F0502020204030203" pitchFamily="34" charset="0"/>
                          <a:ea typeface="Lato" panose="020F0502020204030203" pitchFamily="34" charset="0"/>
                          <a:cs typeface="Lato" panose="020F0502020204030203" pitchFamily="34" charset="0"/>
                        </a:rPr>
                        <a:t>Admini-strator</a:t>
                      </a:r>
                      <a:endParaRPr lang="en-ZA" sz="1800" b="1"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Communicator (group lists)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Database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30390">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Sustaining Members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US" sz="1800" dirty="0">
                          <a:effectLst/>
                          <a:latin typeface="Lato" panose="020F0502020204030203" pitchFamily="34" charset="0"/>
                          <a:ea typeface="Lato" panose="020F0502020204030203" pitchFamily="34" charset="0"/>
                          <a:cs typeface="Lato" panose="020F0502020204030203" pitchFamily="34" charset="0"/>
                        </a:rPr>
                        <a:t>Participants, Sharing (A)</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Involve-</a:t>
                      </a:r>
                      <a:r>
                        <a:rPr lang="en-ZA" sz="1800" dirty="0" err="1">
                          <a:effectLst/>
                          <a:latin typeface="Lato" panose="020F0502020204030203" pitchFamily="34" charset="0"/>
                          <a:ea typeface="Lato" panose="020F0502020204030203" pitchFamily="34" charset="0"/>
                          <a:cs typeface="Lato" panose="020F0502020204030203" pitchFamily="34" charset="0"/>
                        </a:rPr>
                        <a:t>ment</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259" name="ZoneTexte 2">
            <a:extLst>
              <a:ext uri="{FF2B5EF4-FFF2-40B4-BE49-F238E27FC236}">
                <a16:creationId xmlns:a16="http://schemas.microsoft.com/office/drawing/2014/main" id="{F163FA3D-082B-2A3C-0596-4D9A7DE64B4B}"/>
              </a:ext>
            </a:extLst>
          </p:cNvPr>
          <p:cNvSpPr txBox="1">
            <a:spLocks noChangeArrowheads="1"/>
          </p:cNvSpPr>
          <p:nvPr/>
        </p:nvSpPr>
        <p:spPr bwMode="auto">
          <a:xfrm>
            <a:off x="3740618" y="5084944"/>
            <a:ext cx="46921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US" altLang="en-US" dirty="0"/>
              <a:t>*Categories: </a:t>
            </a:r>
            <a:r>
              <a:rPr lang="en-US" altLang="en-US" b="1" dirty="0"/>
              <a:t>A</a:t>
            </a:r>
            <a:r>
              <a:rPr lang="en-US" altLang="en-US" dirty="0"/>
              <a:t>ctor/ </a:t>
            </a:r>
            <a:r>
              <a:rPr lang="en-US" altLang="en-US" b="1" dirty="0"/>
              <a:t>E</a:t>
            </a:r>
            <a:r>
              <a:rPr lang="en-US" altLang="en-US" dirty="0"/>
              <a:t>xpert/ </a:t>
            </a:r>
            <a:r>
              <a:rPr lang="en-US" altLang="en-US" b="1" dirty="0"/>
              <a:t>D</a:t>
            </a:r>
            <a:r>
              <a:rPr lang="en-US" altLang="en-US" dirty="0"/>
              <a:t>ecider/ </a:t>
            </a:r>
            <a:r>
              <a:rPr lang="en-US" altLang="en-US" b="1" dirty="0"/>
              <a:t>I</a:t>
            </a:r>
            <a:r>
              <a:rPr lang="en-US" altLang="en-US" dirty="0"/>
              <a:t>nfluencer</a:t>
            </a:r>
            <a:endParaRPr lang="fr-CA"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58A97839-963B-02FF-BEF1-FB0351F6B810}"/>
              </a:ext>
            </a:extLst>
          </p:cNvPr>
          <p:cNvSpPr txBox="1">
            <a:spLocks/>
          </p:cNvSpPr>
          <p:nvPr/>
        </p:nvSpPr>
        <p:spPr>
          <a:xfrm>
            <a:off x="1104900" y="71438"/>
            <a:ext cx="8039100" cy="588962"/>
          </a:xfrm>
          <a:prstGeom prst="rect">
            <a:avLst/>
          </a:prstGeom>
        </p:spPr>
        <p:txBody>
          <a:bodyPr>
            <a:normAutofit fontScale="700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US" altLang="ja-JP" sz="3200" b="1" dirty="0">
                <a:solidFill>
                  <a:prstClr val="black"/>
                </a:solidFill>
              </a:rPr>
              <a:t>Enhance communications: </a:t>
            </a:r>
            <a:r>
              <a:rPr lang="en-US" altLang="ja-JP" sz="3200" dirty="0">
                <a:solidFill>
                  <a:prstClr val="black"/>
                </a:solidFill>
              </a:rPr>
              <a:t>stakeholders and their relationships</a:t>
            </a:r>
          </a:p>
        </p:txBody>
      </p:sp>
      <p:sp>
        <p:nvSpPr>
          <p:cNvPr id="4" name="コンテンツ プレースホルダー 3">
            <a:extLst>
              <a:ext uri="{FF2B5EF4-FFF2-40B4-BE49-F238E27FC236}">
                <a16:creationId xmlns:a16="http://schemas.microsoft.com/office/drawing/2014/main" id="{BBCA6043-B93C-1142-2A22-39C5E72F9668}"/>
              </a:ext>
            </a:extLst>
          </p:cNvPr>
          <p:cNvSpPr>
            <a:spLocks noGrp="1"/>
          </p:cNvSpPr>
          <p:nvPr>
            <p:ph idx="1"/>
          </p:nvPr>
        </p:nvSpPr>
        <p:spPr>
          <a:xfrm>
            <a:off x="701675" y="730250"/>
            <a:ext cx="7886700" cy="4381500"/>
          </a:xfrm>
        </p:spPr>
        <p:txBody>
          <a:bodyPr rtlCol="0">
            <a:noAutofit/>
          </a:bodyPr>
          <a:lstStyle/>
          <a:p>
            <a:pPr marL="0" indent="0" algn="just" eaLnBrk="1" fontAlgn="auto" hangingPunct="1">
              <a:lnSpc>
                <a:spcPct val="100000"/>
              </a:lnSpc>
              <a:spcBef>
                <a:spcPts val="0"/>
              </a:spcBef>
              <a:spcAft>
                <a:spcPts val="0"/>
              </a:spcAft>
              <a:buFont typeface="Arial" panose="020B0604020202020204" pitchFamily="34" charset="0"/>
              <a:buNone/>
              <a:defRPr/>
            </a:pPr>
            <a:endParaRPr lang="en-US" altLang="ja-JP" dirty="0"/>
          </a:p>
          <a:p>
            <a:pPr marL="312738" indent="-312738" algn="just" eaLnBrk="1" fontAlgn="auto" hangingPunct="1">
              <a:lnSpc>
                <a:spcPct val="100000"/>
              </a:lnSpc>
              <a:spcBef>
                <a:spcPts val="0"/>
              </a:spcBef>
              <a:spcAft>
                <a:spcPts val="0"/>
              </a:spcAft>
              <a:buFont typeface="Wingdings" pitchFamily="2" charset="2"/>
              <a:buChar char="n"/>
              <a:defRPr/>
            </a:pPr>
            <a:endParaRPr lang="en-US" altLang="ja-JP" dirty="0"/>
          </a:p>
        </p:txBody>
      </p:sp>
      <p:graphicFrame>
        <p:nvGraphicFramePr>
          <p:cNvPr id="2" name="Table 1">
            <a:extLst>
              <a:ext uri="{FF2B5EF4-FFF2-40B4-BE49-F238E27FC236}">
                <a16:creationId xmlns:a16="http://schemas.microsoft.com/office/drawing/2014/main" id="{7D5DD462-7DA3-BA04-05DC-522D9E9BBD09}"/>
              </a:ext>
            </a:extLst>
          </p:cNvPr>
          <p:cNvGraphicFramePr>
            <a:graphicFrameLocks noGrp="1"/>
          </p:cNvGraphicFramePr>
          <p:nvPr>
            <p:extLst>
              <p:ext uri="{D42A27DB-BD31-4B8C-83A1-F6EECF244321}">
                <p14:modId xmlns:p14="http://schemas.microsoft.com/office/powerpoint/2010/main" val="2759992271"/>
              </p:ext>
            </p:extLst>
          </p:nvPr>
        </p:nvGraphicFramePr>
        <p:xfrm>
          <a:off x="153879" y="482600"/>
          <a:ext cx="8911292" cy="4162971"/>
        </p:xfrm>
        <a:graphic>
          <a:graphicData uri="http://schemas.openxmlformats.org/drawingml/2006/table">
            <a:tbl>
              <a:tblPr firstRow="1" bandRow="1"/>
              <a:tblGrid>
                <a:gridCol w="1372001">
                  <a:extLst>
                    <a:ext uri="{9D8B030D-6E8A-4147-A177-3AD203B41FA5}">
                      <a16:colId xmlns:a16="http://schemas.microsoft.com/office/drawing/2014/main" val="20000"/>
                    </a:ext>
                  </a:extLst>
                </a:gridCol>
                <a:gridCol w="1917222">
                  <a:extLst>
                    <a:ext uri="{9D8B030D-6E8A-4147-A177-3AD203B41FA5}">
                      <a16:colId xmlns:a16="http://schemas.microsoft.com/office/drawing/2014/main" val="20001"/>
                    </a:ext>
                  </a:extLst>
                </a:gridCol>
                <a:gridCol w="1644612">
                  <a:extLst>
                    <a:ext uri="{9D8B030D-6E8A-4147-A177-3AD203B41FA5}">
                      <a16:colId xmlns:a16="http://schemas.microsoft.com/office/drawing/2014/main" val="20002"/>
                    </a:ext>
                  </a:extLst>
                </a:gridCol>
                <a:gridCol w="1344617">
                  <a:extLst>
                    <a:ext uri="{9D8B030D-6E8A-4147-A177-3AD203B41FA5}">
                      <a16:colId xmlns:a16="http://schemas.microsoft.com/office/drawing/2014/main" val="20003"/>
                    </a:ext>
                  </a:extLst>
                </a:gridCol>
                <a:gridCol w="1387366">
                  <a:extLst>
                    <a:ext uri="{9D8B030D-6E8A-4147-A177-3AD203B41FA5}">
                      <a16:colId xmlns:a16="http://schemas.microsoft.com/office/drawing/2014/main" val="20004"/>
                    </a:ext>
                  </a:extLst>
                </a:gridCol>
                <a:gridCol w="1245474">
                  <a:extLst>
                    <a:ext uri="{9D8B030D-6E8A-4147-A177-3AD203B41FA5}">
                      <a16:colId xmlns:a16="http://schemas.microsoft.com/office/drawing/2014/main" val="20005"/>
                    </a:ext>
                  </a:extLst>
                </a:gridCol>
              </a:tblGrid>
              <a:tr h="515112">
                <a:tc>
                  <a:txBody>
                    <a:bodyPr/>
                    <a:lstStyle/>
                    <a:p>
                      <a:pPr algn="l">
                        <a:lnSpc>
                          <a:spcPct val="100000"/>
                        </a:lnSpc>
                      </a:pPr>
                      <a:r>
                        <a:rPr lang="en-US" sz="1800" dirty="0">
                          <a:effectLst/>
                          <a:latin typeface="Lato" panose="020F0502020204030203" pitchFamily="34" charset="0"/>
                          <a:ea typeface="Lato" panose="020F0502020204030203" pitchFamily="34" charset="0"/>
                          <a:cs typeface="Lato" panose="020F0502020204030203" pitchFamily="34" charset="0"/>
                        </a:rPr>
                        <a:t>         From                                To</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Officers</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EC</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Council </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Sustaining Members</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Non-council</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70969">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Officers</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Test-population</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Requests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Suggestion opportunity</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ZA" sz="1800" dirty="0">
                          <a:solidFill>
                            <a:srgbClr val="000000"/>
                          </a:solidFill>
                          <a:effectLst/>
                          <a:latin typeface="Lato" panose="020F0502020204030203" pitchFamily="34" charset="0"/>
                          <a:ea typeface="Lato" panose="020F0502020204030203" pitchFamily="34" charset="0"/>
                          <a:cs typeface="Lato" panose="020F0502020204030203" pitchFamily="34" charset="0"/>
                        </a:rPr>
                        <a:t>Needs Practices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29027">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EC</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Present. Propose.</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Discuss at EC meetings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Feedback-suggest.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TC Input</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62135">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Council </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Propose opportunities</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Support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Discuss needs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Suggest (interested)</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Needs to be met</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762135">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Sustaining Members</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Invited</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Listen. Learn</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Network</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Historical, business interests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515112">
                <a:tc>
                  <a:txBody>
                    <a:bodyPr/>
                    <a:lstStyle/>
                    <a:p>
                      <a:pPr algn="l">
                        <a:lnSpc>
                          <a:spcPct val="100000"/>
                        </a:lnSpc>
                        <a:spcAft>
                          <a:spcPts val="1000"/>
                        </a:spcAft>
                      </a:pPr>
                      <a:r>
                        <a:rPr lang="en-US" sz="1800" b="1" dirty="0">
                          <a:solidFill>
                            <a:srgbClr val="000000"/>
                          </a:solidFill>
                          <a:effectLst/>
                          <a:latin typeface="Lato" panose="020F0502020204030203" pitchFamily="34" charset="0"/>
                          <a:ea typeface="Lato" panose="020F0502020204030203" pitchFamily="34" charset="0"/>
                          <a:cs typeface="Lato" panose="020F0502020204030203" pitchFamily="34" charset="0"/>
                        </a:rPr>
                        <a:t>Non-council </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3">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Communicate</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hMerge="1">
                  <a:txBody>
                    <a:bodyPr/>
                    <a:lstStyle/>
                    <a:p>
                      <a:pPr>
                        <a:lnSpc>
                          <a:spcPct val="115000"/>
                        </a:lnSpc>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hMerge="1">
                  <a:txBody>
                    <a:bodyPr/>
                    <a:lstStyle/>
                    <a:p>
                      <a:endParaRPr dirty="0"/>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a:lnSpc>
                          <a:spcPct val="100000"/>
                        </a:lnSpc>
                      </a:pPr>
                      <a:r>
                        <a:rPr lang="en-ZA" sz="1800" dirty="0">
                          <a:effectLst/>
                          <a:latin typeface="Lato" panose="020F0502020204030203" pitchFamily="34" charset="0"/>
                          <a:ea typeface="Lato" panose="020F0502020204030203" pitchFamily="34" charset="0"/>
                          <a:cs typeface="Lato" panose="020F0502020204030203" pitchFamily="34" charset="0"/>
                        </a:rPr>
                        <a:t>Platforms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D2389-8571-5193-6294-FB3D8D3FD732}"/>
            </a:ext>
          </a:extLst>
        </p:cNvPr>
        <p:cNvGrpSpPr/>
        <p:nvPr/>
      </p:nvGrpSpPr>
      <p:grpSpPr>
        <a:xfrm>
          <a:off x="0" y="0"/>
          <a:ext cx="0" cy="0"/>
          <a:chOff x="0" y="0"/>
          <a:chExt cx="0" cy="0"/>
        </a:xfrm>
      </p:grpSpPr>
      <p:sp>
        <p:nvSpPr>
          <p:cNvPr id="9" name="Espace réservé du contenu 4">
            <a:extLst>
              <a:ext uri="{FF2B5EF4-FFF2-40B4-BE49-F238E27FC236}">
                <a16:creationId xmlns:a16="http://schemas.microsoft.com/office/drawing/2014/main" id="{557CAF41-531F-B6C8-1602-7471C675B125}"/>
              </a:ext>
            </a:extLst>
          </p:cNvPr>
          <p:cNvSpPr txBox="1">
            <a:spLocks/>
          </p:cNvSpPr>
          <p:nvPr/>
        </p:nvSpPr>
        <p:spPr bwMode="auto">
          <a:xfrm>
            <a:off x="4625977" y="3160944"/>
            <a:ext cx="3981229" cy="1390155"/>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eaLnBrk="1" hangingPunct="1">
              <a:spcBef>
                <a:spcPts val="0"/>
              </a:spcBef>
              <a:buFont typeface="Arial" panose="020B0604020202020204" pitchFamily="34" charset="0"/>
              <a:buNone/>
              <a:defRPr/>
            </a:pPr>
            <a:r>
              <a:rPr lang="fr-CA" sz="1800" dirty="0">
                <a:latin typeface="Lato" panose="020F0502020204030203" pitchFamily="34" charset="0"/>
                <a:ea typeface="Lato" panose="020F0502020204030203" pitchFamily="34" charset="0"/>
                <a:cs typeface="Lato" panose="020F0502020204030203" pitchFamily="34" charset="0"/>
              </a:rPr>
              <a:t>Participation in </a:t>
            </a:r>
            <a:r>
              <a:rPr lang="fr-CA" sz="1800" dirty="0" err="1">
                <a:latin typeface="Lato" panose="020F0502020204030203" pitchFamily="34" charset="0"/>
                <a:ea typeface="Lato" panose="020F0502020204030203" pitchFamily="34" charset="0"/>
                <a:cs typeface="Lato" panose="020F0502020204030203" pitchFamily="34" charset="0"/>
              </a:rPr>
              <a:t>gobal</a:t>
            </a:r>
            <a:r>
              <a:rPr lang="fr-CA" sz="1800" dirty="0">
                <a:latin typeface="Lato" panose="020F0502020204030203" pitchFamily="34" charset="0"/>
                <a:ea typeface="Lato" panose="020F0502020204030203" pitchFamily="34" charset="0"/>
                <a:cs typeface="Lato" panose="020F0502020204030203" pitchFamily="34" charset="0"/>
              </a:rPr>
              <a:t> networks</a:t>
            </a:r>
          </a:p>
          <a:p>
            <a:pPr eaLnBrk="1" hangingPunct="1">
              <a:spcBef>
                <a:spcPts val="0"/>
              </a:spcBef>
              <a:buFontTx/>
              <a:buChar char="-"/>
              <a:defRPr/>
            </a:pPr>
            <a:r>
              <a:rPr lang="fr-CA" sz="1800" dirty="0">
                <a:latin typeface="Lato" panose="020F0502020204030203" pitchFamily="34" charset="0"/>
                <a:ea typeface="Lato" panose="020F0502020204030203" pitchFamily="34" charset="0"/>
                <a:cs typeface="Lato" panose="020F0502020204030203" pitchFamily="34" charset="0"/>
              </a:rPr>
              <a:t>GOSH8 – panel (2026)</a:t>
            </a:r>
          </a:p>
          <a:p>
            <a:pPr eaLnBrk="1" hangingPunct="1">
              <a:spcBef>
                <a:spcPts val="0"/>
              </a:spcBef>
              <a:buFontTx/>
              <a:buChar char="-"/>
              <a:defRPr/>
            </a:pPr>
            <a:r>
              <a:rPr lang="fr-CA" sz="1800" dirty="0">
                <a:latin typeface="Lato" panose="020F0502020204030203" pitchFamily="34" charset="0"/>
                <a:ea typeface="Lato" panose="020F0502020204030203" pitchFamily="34" charset="0"/>
                <a:cs typeface="Lato" panose="020F0502020204030203" pitchFamily="34" charset="0"/>
              </a:rPr>
              <a:t>WHO </a:t>
            </a:r>
            <a:r>
              <a:rPr lang="fr-CA" sz="1800" i="1" dirty="0">
                <a:latin typeface="Lato" panose="020F0502020204030203" pitchFamily="34" charset="0"/>
                <a:ea typeface="Lato" panose="020F0502020204030203" pitchFamily="34" charset="0"/>
                <a:cs typeface="Lato" panose="020F0502020204030203" pitchFamily="34" charset="0"/>
              </a:rPr>
              <a:t>non-state </a:t>
            </a:r>
            <a:r>
              <a:rPr lang="fr-CA" sz="1800" i="1" dirty="0" err="1">
                <a:latin typeface="Lato" panose="020F0502020204030203" pitchFamily="34" charset="0"/>
                <a:ea typeface="Lato" panose="020F0502020204030203" pitchFamily="34" charset="0"/>
                <a:cs typeface="Lato" panose="020F0502020204030203" pitchFamily="34" charset="0"/>
              </a:rPr>
              <a:t>actor</a:t>
            </a:r>
            <a:r>
              <a:rPr lang="fr-CA" sz="1800" i="1" dirty="0">
                <a:latin typeface="Lato" panose="020F0502020204030203" pitchFamily="34" charset="0"/>
                <a:ea typeface="Lato" panose="020F0502020204030203" pitchFamily="34" charset="0"/>
                <a:cs typeface="Lato" panose="020F0502020204030203" pitchFamily="34" charset="0"/>
              </a:rPr>
              <a:t> </a:t>
            </a:r>
            <a:r>
              <a:rPr lang="fr-CA" sz="1800" dirty="0" err="1">
                <a:latin typeface="Lato" panose="020F0502020204030203" pitchFamily="34" charset="0"/>
                <a:ea typeface="Lato" panose="020F0502020204030203" pitchFamily="34" charset="0"/>
                <a:cs typeface="Lato" panose="020F0502020204030203" pitchFamily="34" charset="0"/>
              </a:rPr>
              <a:t>status</a:t>
            </a:r>
            <a:r>
              <a:rPr lang="fr-CA" sz="1800" dirty="0">
                <a:latin typeface="Lato" panose="020F0502020204030203" pitchFamily="34" charset="0"/>
                <a:ea typeface="Lato" panose="020F0502020204030203" pitchFamily="34" charset="0"/>
                <a:cs typeface="Lato" panose="020F0502020204030203" pitchFamily="34" charset="0"/>
              </a:rPr>
              <a:t> </a:t>
            </a:r>
            <a:r>
              <a:rPr lang="fr-CA" sz="1800" dirty="0" err="1">
                <a:latin typeface="Lato" panose="020F0502020204030203" pitchFamily="34" charset="0"/>
                <a:ea typeface="Lato" panose="020F0502020204030203" pitchFamily="34" charset="0"/>
                <a:cs typeface="Lato" panose="020F0502020204030203" pitchFamily="34" charset="0"/>
              </a:rPr>
              <a:t>renewed</a:t>
            </a:r>
            <a:r>
              <a:rPr lang="fr-CA" sz="1800" dirty="0">
                <a:latin typeface="Lato" panose="020F0502020204030203" pitchFamily="34" charset="0"/>
                <a:ea typeface="Lato" panose="020F0502020204030203" pitchFamily="34" charset="0"/>
                <a:cs typeface="Lato" panose="020F0502020204030203" pitchFamily="34" charset="0"/>
              </a:rPr>
              <a:t> (3 </a:t>
            </a:r>
            <a:r>
              <a:rPr lang="fr-CA" sz="1800" dirty="0" err="1">
                <a:latin typeface="Lato" panose="020F0502020204030203" pitchFamily="34" charset="0"/>
                <a:ea typeface="Lato" panose="020F0502020204030203" pitchFamily="34" charset="0"/>
                <a:cs typeface="Lato" panose="020F0502020204030203" pitchFamily="34" charset="0"/>
              </a:rPr>
              <a:t>years</a:t>
            </a:r>
            <a:r>
              <a:rPr lang="fr-CA" sz="1800" dirty="0">
                <a:latin typeface="Lato" panose="020F0502020204030203" pitchFamily="34" charset="0"/>
                <a:ea typeface="Lato" panose="020F0502020204030203" pitchFamily="34" charset="0"/>
                <a:cs typeface="Lato" panose="020F0502020204030203" pitchFamily="34" charset="0"/>
              </a:rPr>
              <a:t>)</a:t>
            </a:r>
            <a:endParaRPr lang="fr-CA" sz="1600" dirty="0">
              <a:latin typeface="Lato" panose="020F0502020204030203" pitchFamily="34" charset="0"/>
              <a:ea typeface="Lato" panose="020F0502020204030203" pitchFamily="34" charset="0"/>
              <a:cs typeface="Lato" panose="020F0502020204030203" pitchFamily="34" charset="0"/>
            </a:endParaRPr>
          </a:p>
        </p:txBody>
      </p:sp>
      <p:sp>
        <p:nvSpPr>
          <p:cNvPr id="6146" name="Titre 1">
            <a:extLst>
              <a:ext uri="{FF2B5EF4-FFF2-40B4-BE49-F238E27FC236}">
                <a16:creationId xmlns:a16="http://schemas.microsoft.com/office/drawing/2014/main" id="{EEA7B9A6-D517-6227-3409-6A6C6AFFA4C0}"/>
              </a:ext>
            </a:extLst>
          </p:cNvPr>
          <p:cNvSpPr>
            <a:spLocks noGrp="1" noChangeArrowheads="1"/>
          </p:cNvSpPr>
          <p:nvPr>
            <p:ph type="title"/>
          </p:nvPr>
        </p:nvSpPr>
        <p:spPr>
          <a:xfrm>
            <a:off x="630238" y="304800"/>
            <a:ext cx="7886700" cy="1104900"/>
          </a:xfrm>
        </p:spPr>
        <p:txBody>
          <a:bodyPr/>
          <a:lstStyle/>
          <a:p>
            <a:pPr algn="ctr" eaLnBrk="1" hangingPunct="1"/>
            <a:r>
              <a:rPr lang="fr-CA" altLang="fr-FR" dirty="0" err="1"/>
              <a:t>Improve</a:t>
            </a:r>
            <a:r>
              <a:rPr lang="fr-CA" altLang="fr-FR" dirty="0"/>
              <a:t> </a:t>
            </a:r>
            <a:r>
              <a:rPr lang="fr-CA" altLang="fr-FR" i="1" dirty="0" err="1"/>
              <a:t>external</a:t>
            </a:r>
            <a:r>
              <a:rPr lang="fr-CA" altLang="fr-FR" i="1" dirty="0"/>
              <a:t> </a:t>
            </a:r>
            <a:r>
              <a:rPr lang="fr-CA" altLang="fr-FR" dirty="0"/>
              <a:t>stakeholder communications </a:t>
            </a:r>
          </a:p>
        </p:txBody>
      </p:sp>
      <p:sp>
        <p:nvSpPr>
          <p:cNvPr id="3" name="Espace réservé du texte 2">
            <a:extLst>
              <a:ext uri="{FF2B5EF4-FFF2-40B4-BE49-F238E27FC236}">
                <a16:creationId xmlns:a16="http://schemas.microsoft.com/office/drawing/2014/main" id="{F0164C89-7EEB-92E3-0416-62FA7A5C2600}"/>
              </a:ext>
            </a:extLst>
          </p:cNvPr>
          <p:cNvSpPr>
            <a:spLocks noGrp="1"/>
          </p:cNvSpPr>
          <p:nvPr>
            <p:ph type="body" idx="1"/>
          </p:nvPr>
        </p:nvSpPr>
        <p:spPr>
          <a:xfrm>
            <a:off x="646114" y="1511102"/>
            <a:ext cx="3915458" cy="369887"/>
          </a:xfrm>
          <a:solidFill>
            <a:schemeClr val="accent2">
              <a:lumMod val="40000"/>
              <a:lumOff val="60000"/>
            </a:schemeClr>
          </a:solidFill>
        </p:spPr>
        <p:txBody>
          <a:bodyPr/>
          <a:lstStyle/>
          <a:p>
            <a:pPr eaLnBrk="1" hangingPunct="1">
              <a:defRPr/>
            </a:pPr>
            <a:r>
              <a:rPr lang="fr-CA" dirty="0">
                <a:latin typeface="Lato" panose="020F0502020204030203" pitchFamily="34" charset="0"/>
                <a:ea typeface="Lato" panose="020F0502020204030203" pitchFamily="34" charset="0"/>
                <a:cs typeface="Lato" panose="020F0502020204030203" pitchFamily="34" charset="0"/>
              </a:rPr>
              <a:t>Value-</a:t>
            </a:r>
            <a:r>
              <a:rPr lang="fr-CA" dirty="0" err="1">
                <a:latin typeface="Lato" panose="020F0502020204030203" pitchFamily="34" charset="0"/>
                <a:ea typeface="Lato" panose="020F0502020204030203" pitchFamily="34" charset="0"/>
                <a:cs typeface="Lato" panose="020F0502020204030203" pitchFamily="34" charset="0"/>
              </a:rPr>
              <a:t>add</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10" name="コンテンツ プレースホルダー 3">
            <a:extLst>
              <a:ext uri="{FF2B5EF4-FFF2-40B4-BE49-F238E27FC236}">
                <a16:creationId xmlns:a16="http://schemas.microsoft.com/office/drawing/2014/main" id="{B2C36B00-6DDA-E72D-D30A-8E7B40EF68BE}"/>
              </a:ext>
            </a:extLst>
          </p:cNvPr>
          <p:cNvSpPr>
            <a:spLocks noGrp="1"/>
          </p:cNvSpPr>
          <p:nvPr>
            <p:ph sz="half" idx="2"/>
          </p:nvPr>
        </p:nvSpPr>
        <p:spPr>
          <a:xfrm>
            <a:off x="646113" y="1888927"/>
            <a:ext cx="3915458" cy="678427"/>
          </a:xfrm>
          <a:solidFill>
            <a:schemeClr val="accent2">
              <a:lumMod val="40000"/>
              <a:lumOff val="60000"/>
            </a:schemeClr>
          </a:solidFill>
        </p:spPr>
        <p:txBody>
          <a:bodyPr rtlCol="0">
            <a:normAutofit/>
          </a:bodyPr>
          <a:lstStyle/>
          <a:p>
            <a:pPr marL="0" indent="0" eaLnBrk="1" fontAlgn="auto" hangingPunct="1">
              <a:spcAft>
                <a:spcPts val="0"/>
              </a:spcAft>
              <a:buFont typeface="Arial" panose="020B0604020202020204" pitchFamily="34" charset="0"/>
              <a:buNone/>
              <a:defRPr/>
            </a:pPr>
            <a:endParaRPr lang="en-ZA" dirty="0">
              <a:solidFill>
                <a:srgbClr val="666666"/>
              </a:solidFill>
              <a:latin typeface="Lato" panose="020F0502020204030203" pitchFamily="34" charset="0"/>
              <a:ea typeface="Lato" panose="020F0502020204030203" pitchFamily="34" charset="0"/>
              <a:cs typeface="Lato" panose="020F0502020204030203" pitchFamily="34" charset="0"/>
            </a:endParaRPr>
          </a:p>
          <a:p>
            <a:pPr marL="0" indent="0" eaLnBrk="1" fontAlgn="auto" hangingPunct="1">
              <a:spcBef>
                <a:spcPts val="0"/>
              </a:spcBef>
              <a:spcAft>
                <a:spcPts val="0"/>
              </a:spcAft>
              <a:buFont typeface="Arial" panose="020B0604020202020204" pitchFamily="34" charset="0"/>
              <a:buNone/>
              <a:defRPr/>
            </a:pPr>
            <a:r>
              <a:rPr lang="en-CA" altLang="ja-JP" i="1" dirty="0">
                <a:latin typeface="Lato" panose="020F0502020204030203" pitchFamily="34" charset="0"/>
                <a:ea typeface="Lato" panose="020F0502020204030203" pitchFamily="34" charset="0"/>
                <a:cs typeface="Lato" panose="020F0502020204030203" pitchFamily="34" charset="0"/>
              </a:rPr>
              <a:t>IEA Macro-</a:t>
            </a:r>
            <a:r>
              <a:rPr lang="en-CA" altLang="ja-JP" dirty="0">
                <a:latin typeface="Lato" panose="020F0502020204030203" pitchFamily="34" charset="0"/>
                <a:ea typeface="Lato" panose="020F0502020204030203" pitchFamily="34" charset="0"/>
                <a:cs typeface="Lato" panose="020F0502020204030203" pitchFamily="34" charset="0"/>
              </a:rPr>
              <a:t>value </a:t>
            </a:r>
            <a:endParaRPr lang="ja-JP" altLang="en-US" dirty="0">
              <a:latin typeface="Lato" panose="020F0502020204030203" pitchFamily="34" charset="0"/>
              <a:cs typeface="Lato" panose="020F0502020204030203" pitchFamily="34" charset="0"/>
            </a:endParaRPr>
          </a:p>
        </p:txBody>
      </p:sp>
      <p:sp>
        <p:nvSpPr>
          <p:cNvPr id="6149" name="Espace réservé du texte 3">
            <a:extLst>
              <a:ext uri="{FF2B5EF4-FFF2-40B4-BE49-F238E27FC236}">
                <a16:creationId xmlns:a16="http://schemas.microsoft.com/office/drawing/2014/main" id="{B70BB9DC-3F02-2D20-2E8A-139BCB15E346}"/>
              </a:ext>
            </a:extLst>
          </p:cNvPr>
          <p:cNvSpPr>
            <a:spLocks noGrp="1" noChangeArrowheads="1"/>
          </p:cNvSpPr>
          <p:nvPr>
            <p:ph type="body" sz="quarter" idx="3"/>
          </p:nvPr>
        </p:nvSpPr>
        <p:spPr>
          <a:xfrm>
            <a:off x="4625975" y="1496814"/>
            <a:ext cx="3981230" cy="392113"/>
          </a:xfrm>
          <a:solidFill>
            <a:srgbClr val="66FF99"/>
          </a:solidFill>
        </p:spPr>
        <p:txBody>
          <a:bodyPr/>
          <a:lstStyle/>
          <a:p>
            <a:pPr eaLnBrk="1" hangingPunct="1"/>
            <a:r>
              <a:rPr lang="en-US" altLang="ja-JP">
                <a:latin typeface="Lato" panose="020F0502020204030203" pitchFamily="34" charset="0"/>
                <a:ea typeface="Lato" panose="020F0502020204030203" pitchFamily="34" charset="0"/>
                <a:cs typeface="Lato" panose="020F0502020204030203" pitchFamily="34" charset="0"/>
              </a:rPr>
              <a:t>Alignment with IEA Goals</a:t>
            </a:r>
            <a:endParaRPr lang="fr-CA" altLang="fr-FR">
              <a:latin typeface="Lato" panose="020F0502020204030203" pitchFamily="34" charset="0"/>
              <a:ea typeface="Lato" panose="020F0502020204030203" pitchFamily="34" charset="0"/>
              <a:cs typeface="Lato" panose="020F0502020204030203" pitchFamily="34" charset="0"/>
            </a:endParaRPr>
          </a:p>
        </p:txBody>
      </p:sp>
      <p:sp>
        <p:nvSpPr>
          <p:cNvPr id="5" name="Espace réservé du contenu 4">
            <a:extLst>
              <a:ext uri="{FF2B5EF4-FFF2-40B4-BE49-F238E27FC236}">
                <a16:creationId xmlns:a16="http://schemas.microsoft.com/office/drawing/2014/main" id="{3EACB120-5026-4804-006A-2D15AE07FEA5}"/>
              </a:ext>
            </a:extLst>
          </p:cNvPr>
          <p:cNvSpPr>
            <a:spLocks noGrp="1"/>
          </p:cNvSpPr>
          <p:nvPr>
            <p:ph sz="quarter" idx="4"/>
          </p:nvPr>
        </p:nvSpPr>
        <p:spPr>
          <a:xfrm>
            <a:off x="4625975" y="1927027"/>
            <a:ext cx="3981230" cy="678427"/>
          </a:xfrm>
          <a:solidFill>
            <a:srgbClr val="66FF99"/>
          </a:solidFill>
        </p:spPr>
        <p:txBody>
          <a:bodyPr/>
          <a:lstStyle/>
          <a:p>
            <a:pPr marL="0" indent="0" eaLnBrk="1" hangingPunct="1">
              <a:buNone/>
              <a:defRPr/>
            </a:pPr>
            <a:r>
              <a:rPr lang="en-US" dirty="0"/>
              <a:t>5. Strengthen relationships with external partners</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6151" name="Espace réservé du texte 2">
            <a:extLst>
              <a:ext uri="{FF2B5EF4-FFF2-40B4-BE49-F238E27FC236}">
                <a16:creationId xmlns:a16="http://schemas.microsoft.com/office/drawing/2014/main" id="{42ED8168-826A-A6F7-7597-BE41DF842444}"/>
              </a:ext>
            </a:extLst>
          </p:cNvPr>
          <p:cNvSpPr txBox="1">
            <a:spLocks noChangeArrowheads="1"/>
          </p:cNvSpPr>
          <p:nvPr/>
        </p:nvSpPr>
        <p:spPr bwMode="auto">
          <a:xfrm>
            <a:off x="656542" y="2725044"/>
            <a:ext cx="3915458"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a:latin typeface="Lato" panose="020F0502020204030203" pitchFamily="34" charset="0"/>
                <a:ea typeface="Lato" panose="020F0502020204030203" pitchFamily="34" charset="0"/>
                <a:cs typeface="Lato" panose="020F0502020204030203" pitchFamily="34" charset="0"/>
              </a:rPr>
              <a:t>Stakeholder Needs to be met</a:t>
            </a:r>
          </a:p>
        </p:txBody>
      </p:sp>
      <p:sp>
        <p:nvSpPr>
          <p:cNvPr id="6152" name="コンテンツ プレースホルダー 3">
            <a:extLst>
              <a:ext uri="{FF2B5EF4-FFF2-40B4-BE49-F238E27FC236}">
                <a16:creationId xmlns:a16="http://schemas.microsoft.com/office/drawing/2014/main" id="{44F66A30-5797-09A2-2DA4-F15A7BB3F74B}"/>
              </a:ext>
            </a:extLst>
          </p:cNvPr>
          <p:cNvSpPr txBox="1">
            <a:spLocks noChangeArrowheads="1"/>
          </p:cNvSpPr>
          <p:nvPr/>
        </p:nvSpPr>
        <p:spPr bwMode="auto">
          <a:xfrm>
            <a:off x="630237" y="3160944"/>
            <a:ext cx="3931334" cy="1390155"/>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eaLnBrk="1" hangingPunct="1"/>
            <a:r>
              <a:rPr lang="en-CA" altLang="ja-JP" sz="1800" dirty="0">
                <a:latin typeface="Lato" panose="020F0502020204030203" pitchFamily="34" charset="0"/>
                <a:ea typeface="Lato" panose="020F0502020204030203" pitchFamily="34" charset="0"/>
                <a:cs typeface="Lato" panose="020F0502020204030203" pitchFamily="34" charset="0"/>
              </a:rPr>
              <a:t>Support from IEA to WHO, ILO, GOSH</a:t>
            </a:r>
          </a:p>
          <a:p>
            <a:pPr marL="285750" indent="-285750" eaLnBrk="1" hangingPunct="1"/>
            <a:r>
              <a:rPr lang="en-CA" altLang="ja-JP" sz="1800" dirty="0">
                <a:latin typeface="Lato" panose="020F0502020204030203" pitchFamily="34" charset="0"/>
                <a:ea typeface="Lato" panose="020F0502020204030203" pitchFamily="34" charset="0"/>
                <a:cs typeface="Lato" panose="020F0502020204030203" pitchFamily="34" charset="0"/>
              </a:rPr>
              <a:t>Information sharing </a:t>
            </a:r>
          </a:p>
          <a:p>
            <a:pPr eaLnBrk="1" hangingPunct="1">
              <a:buNone/>
            </a:pPr>
            <a:endParaRPr lang="ja-JP" altLang="en-US" sz="1600" dirty="0">
              <a:latin typeface="Lato" panose="020F0502020204030203" pitchFamily="34" charset="0"/>
              <a:cs typeface="Lato" panose="020F0502020204030203" pitchFamily="34" charset="0"/>
            </a:endParaRPr>
          </a:p>
        </p:txBody>
      </p:sp>
      <p:sp>
        <p:nvSpPr>
          <p:cNvPr id="6153" name="Espace réservé du texte 3">
            <a:extLst>
              <a:ext uri="{FF2B5EF4-FFF2-40B4-BE49-F238E27FC236}">
                <a16:creationId xmlns:a16="http://schemas.microsoft.com/office/drawing/2014/main" id="{9CA00D01-3AC9-DEA4-2EEF-A7016F1172F8}"/>
              </a:ext>
            </a:extLst>
          </p:cNvPr>
          <p:cNvSpPr txBox="1">
            <a:spLocks noChangeArrowheads="1"/>
          </p:cNvSpPr>
          <p:nvPr/>
        </p:nvSpPr>
        <p:spPr bwMode="auto">
          <a:xfrm>
            <a:off x="4625975" y="2725044"/>
            <a:ext cx="3981231"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dirty="0">
                <a:latin typeface="Lato" panose="020F0502020204030203" pitchFamily="34" charset="0"/>
                <a:ea typeface="Lato" panose="020F0502020204030203" pitchFamily="34" charset="0"/>
                <a:cs typeface="Lato" panose="020F0502020204030203" pitchFamily="34" charset="0"/>
              </a:rPr>
              <a:t>Project outline including status </a:t>
            </a:r>
          </a:p>
        </p:txBody>
      </p:sp>
    </p:spTree>
    <p:extLst>
      <p:ext uri="{BB962C8B-B14F-4D97-AF65-F5344CB8AC3E}">
        <p14:creationId xmlns:p14="http://schemas.microsoft.com/office/powerpoint/2010/main" val="819460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19030-3669-CB82-F720-DAF5B17ECCD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B85F844-169D-3718-C793-5A1DA0F85BF3}"/>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fr-CA" altLang="fr-FR" sz="2800" dirty="0" err="1"/>
              <a:t>Improve</a:t>
            </a:r>
            <a:r>
              <a:rPr lang="fr-CA" altLang="fr-FR" sz="2800" dirty="0"/>
              <a:t> </a:t>
            </a:r>
            <a:r>
              <a:rPr lang="fr-CA" altLang="fr-FR" sz="2800" dirty="0" err="1"/>
              <a:t>external</a:t>
            </a:r>
            <a:r>
              <a:rPr lang="fr-CA" altLang="fr-FR" sz="2800" dirty="0"/>
              <a:t> stakeholder communications </a:t>
            </a:r>
            <a:br>
              <a:rPr lang="fr-CA" altLang="fr-FR" sz="2800" dirty="0"/>
            </a:br>
            <a:r>
              <a:rPr lang="en-US" altLang="ja-JP" sz="2800" dirty="0">
                <a:solidFill>
                  <a:schemeClr val="tx1">
                    <a:lumMod val="75000"/>
                    <a:lumOff val="25000"/>
                  </a:schemeClr>
                </a:solidFill>
              </a:rPr>
              <a:t>Who, involved &amp; how?</a:t>
            </a:r>
            <a:endParaRPr lang="ja-JP" altLang="en-US" sz="2800" dirty="0">
              <a:solidFill>
                <a:schemeClr val="tx1">
                  <a:lumMod val="75000"/>
                  <a:lumOff val="25000"/>
                </a:schemeClr>
              </a:solidFill>
            </a:endParaRPr>
          </a:p>
        </p:txBody>
      </p:sp>
      <p:graphicFrame>
        <p:nvGraphicFramePr>
          <p:cNvPr id="5" name="Table 4">
            <a:extLst>
              <a:ext uri="{FF2B5EF4-FFF2-40B4-BE49-F238E27FC236}">
                <a16:creationId xmlns:a16="http://schemas.microsoft.com/office/drawing/2014/main" id="{87110F40-4D70-5B39-2E4E-4600B477B6FD}"/>
              </a:ext>
            </a:extLst>
          </p:cNvPr>
          <p:cNvGraphicFramePr>
            <a:graphicFrameLocks noGrp="1"/>
          </p:cNvGraphicFramePr>
          <p:nvPr>
            <p:extLst>
              <p:ext uri="{D42A27DB-BD31-4B8C-83A1-F6EECF244321}">
                <p14:modId xmlns:p14="http://schemas.microsoft.com/office/powerpoint/2010/main" val="2517994640"/>
              </p:ext>
            </p:extLst>
          </p:nvPr>
        </p:nvGraphicFramePr>
        <p:xfrm>
          <a:off x="362737" y="642938"/>
          <a:ext cx="8428836" cy="3441919"/>
        </p:xfrm>
        <a:graphic>
          <a:graphicData uri="http://schemas.openxmlformats.org/drawingml/2006/table">
            <a:tbl>
              <a:tblPr firstRow="1" firstCol="1" bandRow="1">
                <a:tableStyleId>{69012ECD-51FC-41F1-AA8D-1B2483CD663E}</a:tableStyleId>
              </a:tblPr>
              <a:tblGrid>
                <a:gridCol w="1181250">
                  <a:extLst>
                    <a:ext uri="{9D8B030D-6E8A-4147-A177-3AD203B41FA5}">
                      <a16:colId xmlns:a16="http://schemas.microsoft.com/office/drawing/2014/main" val="20000"/>
                    </a:ext>
                  </a:extLst>
                </a:gridCol>
                <a:gridCol w="1768839">
                  <a:extLst>
                    <a:ext uri="{9D8B030D-6E8A-4147-A177-3AD203B41FA5}">
                      <a16:colId xmlns:a16="http://schemas.microsoft.com/office/drawing/2014/main" val="20001"/>
                    </a:ext>
                  </a:extLst>
                </a:gridCol>
                <a:gridCol w="1266669">
                  <a:extLst>
                    <a:ext uri="{9D8B030D-6E8A-4147-A177-3AD203B41FA5}">
                      <a16:colId xmlns:a16="http://schemas.microsoft.com/office/drawing/2014/main" val="20002"/>
                    </a:ext>
                  </a:extLst>
                </a:gridCol>
                <a:gridCol w="1136626">
                  <a:extLst>
                    <a:ext uri="{9D8B030D-6E8A-4147-A177-3AD203B41FA5}">
                      <a16:colId xmlns:a16="http://schemas.microsoft.com/office/drawing/2014/main" val="20003"/>
                    </a:ext>
                  </a:extLst>
                </a:gridCol>
                <a:gridCol w="1763971">
                  <a:extLst>
                    <a:ext uri="{9D8B030D-6E8A-4147-A177-3AD203B41FA5}">
                      <a16:colId xmlns:a16="http://schemas.microsoft.com/office/drawing/2014/main" val="20004"/>
                    </a:ext>
                  </a:extLst>
                </a:gridCol>
                <a:gridCol w="1311481">
                  <a:extLst>
                    <a:ext uri="{9D8B030D-6E8A-4147-A177-3AD203B41FA5}">
                      <a16:colId xmlns:a16="http://schemas.microsoft.com/office/drawing/2014/main" val="20005"/>
                    </a:ext>
                  </a:extLst>
                </a:gridCol>
              </a:tblGrid>
              <a:tr h="412573">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Group</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Individual</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12573">
                <a:tc>
                  <a:txBody>
                    <a:bodyPr/>
                    <a:lstStyle/>
                    <a:p>
                      <a:pPr algn="ctr">
                        <a:lnSpc>
                          <a:spcPct val="115000"/>
                        </a:lnSpc>
                        <a:spcAft>
                          <a:spcPts val="800"/>
                        </a:spcAft>
                      </a:pPr>
                      <a:r>
                        <a:rPr lang="en-ZA" sz="1800" dirty="0">
                          <a:solidFill>
                            <a:schemeClr val="bg1"/>
                          </a:solidFill>
                          <a:effectLst/>
                          <a:latin typeface="Lato" panose="020F0502020204030203" pitchFamily="34" charset="0"/>
                          <a:ea typeface="Lato" panose="020F0502020204030203" pitchFamily="34" charset="0"/>
                          <a:cs typeface="Lato" panose="020F0502020204030203" pitchFamily="34" charset="0"/>
                        </a:rPr>
                        <a:t>Category</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Title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48688166"/>
                  </a:ext>
                </a:extLst>
              </a:tr>
              <a:tr h="340248">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Council</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US" sz="1800" dirty="0">
                          <a:effectLst/>
                          <a:latin typeface="Lato" panose="020F0502020204030203" pitchFamily="34" charset="0"/>
                          <a:ea typeface="Lato" panose="020F0502020204030203" pitchFamily="34" charset="0"/>
                          <a:cs typeface="Lato" panose="020F0502020204030203" pitchFamily="34" charset="0"/>
                        </a:rPr>
                        <a:t>Idea generation, sharing (A)</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Enhance MS visibility</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a:effectLst/>
                          <a:latin typeface="Lato" panose="020F0502020204030203" pitchFamily="34" charset="0"/>
                          <a:ea typeface="Lato" panose="020F0502020204030203" pitchFamily="34" charset="0"/>
                          <a:cs typeface="Lato" panose="020F0502020204030203" pitchFamily="34" charset="0"/>
                        </a:rPr>
                        <a:t>IEA President</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Attendee; signatory (A/E/I)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Value-creation</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77013">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Officers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Attendance (A)</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Value creation</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a:effectLst/>
                          <a:latin typeface="Lato" panose="020F0502020204030203" pitchFamily="34" charset="0"/>
                          <a:ea typeface="Lato" panose="020F0502020204030203" pitchFamily="34" charset="0"/>
                          <a:cs typeface="Lato" panose="020F0502020204030203" pitchFamily="34" charset="0"/>
                        </a:rPr>
                        <a:t>VPSG</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Representative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Commun-</a:t>
                      </a:r>
                      <a:r>
                        <a:rPr lang="en-ZA" sz="1600" dirty="0" err="1">
                          <a:effectLst/>
                          <a:latin typeface="Lato" panose="020F0502020204030203" pitchFamily="34" charset="0"/>
                          <a:ea typeface="Lato" panose="020F0502020204030203" pitchFamily="34" charset="0"/>
                          <a:cs typeface="Lato" panose="020F0502020204030203" pitchFamily="34" charset="0"/>
                        </a:rPr>
                        <a:t>ication</a:t>
                      </a:r>
                      <a:endParaRPr lang="en-ZA" sz="16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0390">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Executive Committee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Facilitators (A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Succession</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a:effectLst/>
                          <a:latin typeface="Lato" panose="020F0502020204030203" pitchFamily="34" charset="0"/>
                          <a:ea typeface="Lato" panose="020F0502020204030203" pitchFamily="34" charset="0"/>
                          <a:cs typeface="Lato" panose="020F0502020204030203" pitchFamily="34" charset="0"/>
                        </a:rPr>
                        <a:t>VP Treas</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Representative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Commun-</a:t>
                      </a:r>
                      <a:r>
                        <a:rPr lang="en-ZA" sz="1600" dirty="0" err="1">
                          <a:effectLst/>
                          <a:latin typeface="Lato" panose="020F0502020204030203" pitchFamily="34" charset="0"/>
                          <a:ea typeface="Lato" panose="020F0502020204030203" pitchFamily="34" charset="0"/>
                          <a:cs typeface="Lato" panose="020F0502020204030203" pitchFamily="34" charset="0"/>
                        </a:rPr>
                        <a:t>ication</a:t>
                      </a:r>
                      <a:endParaRPr lang="en-ZA" sz="16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30390">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External partners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US" sz="1800" dirty="0">
                          <a:effectLst/>
                          <a:latin typeface="Lato" panose="020F0502020204030203" pitchFamily="34" charset="0"/>
                          <a:ea typeface="Lato" panose="020F0502020204030203" pitchFamily="34" charset="0"/>
                          <a:cs typeface="Lato" panose="020F0502020204030203" pitchFamily="34" charset="0"/>
                        </a:rPr>
                        <a:t>MOU</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Mutually enhanced visibility </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b="1" dirty="0" err="1">
                          <a:effectLst/>
                          <a:latin typeface="Lato" panose="020F0502020204030203" pitchFamily="34" charset="0"/>
                          <a:ea typeface="Lato" panose="020F0502020204030203" pitchFamily="34" charset="0"/>
                          <a:cs typeface="Lato" panose="020F0502020204030203" pitchFamily="34" charset="0"/>
                        </a:rPr>
                        <a:t>Admini-strator</a:t>
                      </a:r>
                      <a:endParaRPr lang="en-ZA" sz="1800" b="1"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Communicator (group lists)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Database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259" name="ZoneTexte 2">
            <a:extLst>
              <a:ext uri="{FF2B5EF4-FFF2-40B4-BE49-F238E27FC236}">
                <a16:creationId xmlns:a16="http://schemas.microsoft.com/office/drawing/2014/main" id="{28801B29-B8C4-6403-9B55-9745E394A245}"/>
              </a:ext>
            </a:extLst>
          </p:cNvPr>
          <p:cNvSpPr txBox="1">
            <a:spLocks noChangeArrowheads="1"/>
          </p:cNvSpPr>
          <p:nvPr/>
        </p:nvSpPr>
        <p:spPr bwMode="auto">
          <a:xfrm>
            <a:off x="3740618" y="5084944"/>
            <a:ext cx="46921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US" altLang="en-US" dirty="0"/>
              <a:t>*Categories: </a:t>
            </a:r>
            <a:r>
              <a:rPr lang="en-US" altLang="en-US" b="1" dirty="0"/>
              <a:t>A</a:t>
            </a:r>
            <a:r>
              <a:rPr lang="en-US" altLang="en-US" dirty="0"/>
              <a:t>ctor/ </a:t>
            </a:r>
            <a:r>
              <a:rPr lang="en-US" altLang="en-US" b="1" dirty="0"/>
              <a:t>E</a:t>
            </a:r>
            <a:r>
              <a:rPr lang="en-US" altLang="en-US" dirty="0"/>
              <a:t>xpert/ </a:t>
            </a:r>
            <a:r>
              <a:rPr lang="en-US" altLang="en-US" b="1" dirty="0"/>
              <a:t>D</a:t>
            </a:r>
            <a:r>
              <a:rPr lang="en-US" altLang="en-US" dirty="0"/>
              <a:t>ecider/ </a:t>
            </a:r>
            <a:r>
              <a:rPr lang="en-US" altLang="en-US" b="1" dirty="0"/>
              <a:t>I</a:t>
            </a:r>
            <a:r>
              <a:rPr lang="en-US" altLang="en-US" dirty="0"/>
              <a:t>nfluencer</a:t>
            </a:r>
            <a:endParaRPr lang="fr-CA" altLang="en-US" dirty="0"/>
          </a:p>
        </p:txBody>
      </p:sp>
    </p:spTree>
    <p:extLst>
      <p:ext uri="{BB962C8B-B14F-4D97-AF65-F5344CB8AC3E}">
        <p14:creationId xmlns:p14="http://schemas.microsoft.com/office/powerpoint/2010/main" val="2735279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9DCB4-7FE9-A737-BDD5-20FFE479B24F}"/>
            </a:ext>
          </a:extLst>
        </p:cNvPr>
        <p:cNvGrpSpPr/>
        <p:nvPr/>
      </p:nvGrpSpPr>
      <p:grpSpPr>
        <a:xfrm>
          <a:off x="0" y="0"/>
          <a:ext cx="0" cy="0"/>
          <a:chOff x="0" y="0"/>
          <a:chExt cx="0" cy="0"/>
        </a:xfrm>
      </p:grpSpPr>
      <p:sp>
        <p:nvSpPr>
          <p:cNvPr id="6146" name="Titre 1">
            <a:extLst>
              <a:ext uri="{FF2B5EF4-FFF2-40B4-BE49-F238E27FC236}">
                <a16:creationId xmlns:a16="http://schemas.microsoft.com/office/drawing/2014/main" id="{E02835BD-F128-B04E-0B3E-57DCBF10E4F3}"/>
              </a:ext>
            </a:extLst>
          </p:cNvPr>
          <p:cNvSpPr>
            <a:spLocks noGrp="1" noChangeArrowheads="1"/>
          </p:cNvSpPr>
          <p:nvPr>
            <p:ph type="title"/>
          </p:nvPr>
        </p:nvSpPr>
        <p:spPr>
          <a:xfrm>
            <a:off x="630238" y="304800"/>
            <a:ext cx="7886700" cy="1104900"/>
          </a:xfrm>
        </p:spPr>
        <p:txBody>
          <a:bodyPr/>
          <a:lstStyle/>
          <a:p>
            <a:pPr algn="ctr" eaLnBrk="1" hangingPunct="1"/>
            <a:r>
              <a:rPr lang="fr-CA" altLang="fr-FR" dirty="0" err="1"/>
              <a:t>Improve</a:t>
            </a:r>
            <a:r>
              <a:rPr lang="fr-CA" altLang="fr-FR" dirty="0"/>
              <a:t> process </a:t>
            </a:r>
            <a:r>
              <a:rPr lang="fr-CA" altLang="fr-FR" dirty="0" err="1"/>
              <a:t>efficiency</a:t>
            </a:r>
            <a:endParaRPr lang="fr-CA" altLang="fr-FR" dirty="0"/>
          </a:p>
        </p:txBody>
      </p:sp>
      <p:sp>
        <p:nvSpPr>
          <p:cNvPr id="3" name="Espace réservé du texte 2">
            <a:extLst>
              <a:ext uri="{FF2B5EF4-FFF2-40B4-BE49-F238E27FC236}">
                <a16:creationId xmlns:a16="http://schemas.microsoft.com/office/drawing/2014/main" id="{7876EF85-A85A-8712-DCB7-785EE1FE9A56}"/>
              </a:ext>
            </a:extLst>
          </p:cNvPr>
          <p:cNvSpPr>
            <a:spLocks noGrp="1"/>
          </p:cNvSpPr>
          <p:nvPr>
            <p:ph type="body" idx="1"/>
          </p:nvPr>
        </p:nvSpPr>
        <p:spPr>
          <a:xfrm>
            <a:off x="646113" y="1173163"/>
            <a:ext cx="3868737" cy="369887"/>
          </a:xfrm>
          <a:solidFill>
            <a:schemeClr val="accent2">
              <a:lumMod val="40000"/>
              <a:lumOff val="60000"/>
            </a:schemeClr>
          </a:solidFill>
        </p:spPr>
        <p:txBody>
          <a:bodyPr/>
          <a:lstStyle/>
          <a:p>
            <a:pPr eaLnBrk="1" hangingPunct="1">
              <a:defRPr/>
            </a:pPr>
            <a:r>
              <a:rPr lang="fr-CA" dirty="0">
                <a:latin typeface="Lato" panose="020F0502020204030203" pitchFamily="34" charset="0"/>
                <a:ea typeface="Lato" panose="020F0502020204030203" pitchFamily="34" charset="0"/>
                <a:cs typeface="Lato" panose="020F0502020204030203" pitchFamily="34" charset="0"/>
              </a:rPr>
              <a:t>Value-</a:t>
            </a:r>
            <a:r>
              <a:rPr lang="fr-CA" dirty="0" err="1">
                <a:latin typeface="Lato" panose="020F0502020204030203" pitchFamily="34" charset="0"/>
                <a:ea typeface="Lato" panose="020F0502020204030203" pitchFamily="34" charset="0"/>
                <a:cs typeface="Lato" panose="020F0502020204030203" pitchFamily="34" charset="0"/>
              </a:rPr>
              <a:t>add</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10" name="コンテンツ プレースホルダー 3">
            <a:extLst>
              <a:ext uri="{FF2B5EF4-FFF2-40B4-BE49-F238E27FC236}">
                <a16:creationId xmlns:a16="http://schemas.microsoft.com/office/drawing/2014/main" id="{6BAF03E3-4143-AAC7-189C-672F49C5EB23}"/>
              </a:ext>
            </a:extLst>
          </p:cNvPr>
          <p:cNvSpPr>
            <a:spLocks noGrp="1"/>
          </p:cNvSpPr>
          <p:nvPr>
            <p:ph sz="half" idx="2"/>
          </p:nvPr>
        </p:nvSpPr>
        <p:spPr>
          <a:xfrm>
            <a:off x="630238" y="1582738"/>
            <a:ext cx="3868737" cy="548343"/>
          </a:xfrm>
          <a:solidFill>
            <a:schemeClr val="accent2">
              <a:lumMod val="40000"/>
              <a:lumOff val="60000"/>
            </a:schemeClr>
          </a:solidFill>
        </p:spPr>
        <p:txBody>
          <a:bodyPr rtlCol="0">
            <a:normAutofit lnSpcReduction="10000"/>
          </a:bodyPr>
          <a:lstStyle/>
          <a:p>
            <a:pPr marL="0" indent="0" algn="just" eaLnBrk="1" fontAlgn="auto" hangingPunct="1">
              <a:spcBef>
                <a:spcPts val="0"/>
              </a:spcBef>
              <a:spcAft>
                <a:spcPts val="0"/>
              </a:spcAft>
              <a:buFont typeface="Arial" panose="020B0604020202020204" pitchFamily="34" charset="0"/>
              <a:buNone/>
              <a:defRPr/>
            </a:pPr>
            <a:r>
              <a:rPr lang="en-US" altLang="ja-JP" sz="1800" dirty="0">
                <a:latin typeface="Lato" panose="020F0502020204030203" pitchFamily="34" charset="0"/>
                <a:ea typeface="Lato" panose="020F0502020204030203" pitchFamily="34" charset="0"/>
                <a:cs typeface="Lato" panose="020F0502020204030203" pitchFamily="34" charset="0"/>
              </a:rPr>
              <a:t>Limited secretariat and volunteer hours available</a:t>
            </a:r>
            <a:endParaRPr lang="ja-JP" altLang="en-US" sz="1800" dirty="0">
              <a:latin typeface="Lato" panose="020F0502020204030203" pitchFamily="34" charset="0"/>
              <a:cs typeface="Lato" panose="020F0502020204030203" pitchFamily="34" charset="0"/>
            </a:endParaRPr>
          </a:p>
        </p:txBody>
      </p:sp>
      <p:sp>
        <p:nvSpPr>
          <p:cNvPr id="6149" name="Espace réservé du texte 3">
            <a:extLst>
              <a:ext uri="{FF2B5EF4-FFF2-40B4-BE49-F238E27FC236}">
                <a16:creationId xmlns:a16="http://schemas.microsoft.com/office/drawing/2014/main" id="{9240B6AD-B770-94A1-6A1F-7469E659706A}"/>
              </a:ext>
            </a:extLst>
          </p:cNvPr>
          <p:cNvSpPr>
            <a:spLocks noGrp="1" noChangeArrowheads="1"/>
          </p:cNvSpPr>
          <p:nvPr>
            <p:ph type="body" sz="quarter" idx="3"/>
          </p:nvPr>
        </p:nvSpPr>
        <p:spPr>
          <a:xfrm>
            <a:off x="4625975" y="1158875"/>
            <a:ext cx="3887788" cy="392113"/>
          </a:xfrm>
          <a:solidFill>
            <a:srgbClr val="66FF99"/>
          </a:solidFill>
        </p:spPr>
        <p:txBody>
          <a:bodyPr/>
          <a:lstStyle/>
          <a:p>
            <a:pPr eaLnBrk="1" hangingPunct="1"/>
            <a:r>
              <a:rPr lang="en-US" altLang="ja-JP">
                <a:latin typeface="Lato" panose="020F0502020204030203" pitchFamily="34" charset="0"/>
                <a:ea typeface="Lato" panose="020F0502020204030203" pitchFamily="34" charset="0"/>
                <a:cs typeface="Lato" panose="020F0502020204030203" pitchFamily="34" charset="0"/>
              </a:rPr>
              <a:t>Alignment with IEA Goals</a:t>
            </a:r>
            <a:endParaRPr lang="fr-CA" altLang="fr-FR">
              <a:latin typeface="Lato" panose="020F0502020204030203" pitchFamily="34" charset="0"/>
              <a:ea typeface="Lato" panose="020F0502020204030203" pitchFamily="34" charset="0"/>
              <a:cs typeface="Lato" panose="020F0502020204030203" pitchFamily="34" charset="0"/>
            </a:endParaRPr>
          </a:p>
        </p:txBody>
      </p:sp>
      <p:sp>
        <p:nvSpPr>
          <p:cNvPr id="5" name="Espace réservé du contenu 4">
            <a:extLst>
              <a:ext uri="{FF2B5EF4-FFF2-40B4-BE49-F238E27FC236}">
                <a16:creationId xmlns:a16="http://schemas.microsoft.com/office/drawing/2014/main" id="{C98BA81D-DB86-A2BB-9D13-C9EBB5D0128F}"/>
              </a:ext>
            </a:extLst>
          </p:cNvPr>
          <p:cNvSpPr>
            <a:spLocks noGrp="1"/>
          </p:cNvSpPr>
          <p:nvPr>
            <p:ph sz="quarter" idx="4"/>
          </p:nvPr>
        </p:nvSpPr>
        <p:spPr>
          <a:xfrm>
            <a:off x="4629150" y="1582738"/>
            <a:ext cx="3887788" cy="1010560"/>
          </a:xfrm>
          <a:solidFill>
            <a:srgbClr val="66FF99"/>
          </a:solidFill>
        </p:spPr>
        <p:txBody>
          <a:bodyPr/>
          <a:lstStyle/>
          <a:p>
            <a:pPr marL="0" indent="0" eaLnBrk="1" hangingPunct="1">
              <a:buNone/>
              <a:defRPr/>
            </a:pPr>
            <a:r>
              <a:rPr lang="en-US" sz="1800" dirty="0">
                <a:latin typeface="Lato" panose="020F0502020204030203" pitchFamily="34" charset="0"/>
                <a:ea typeface="Lato" panose="020F0502020204030203" pitchFamily="34" charset="0"/>
                <a:cs typeface="Lato" panose="020F0502020204030203" pitchFamily="34" charset="0"/>
              </a:rPr>
              <a:t>6. Reinforce the infrastructure of the Association</a:t>
            </a:r>
          </a:p>
          <a:p>
            <a:pPr marL="0" indent="0" eaLnBrk="1" hangingPunct="1">
              <a:buNone/>
              <a:defRPr/>
            </a:pPr>
            <a:r>
              <a:rPr lang="en-US" sz="1800" dirty="0">
                <a:latin typeface="Lato" panose="020F0502020204030203" pitchFamily="34" charset="0"/>
                <a:ea typeface="Lato" panose="020F0502020204030203" pitchFamily="34" charset="0"/>
                <a:cs typeface="Lato" panose="020F0502020204030203" pitchFamily="34" charset="0"/>
              </a:rPr>
              <a:t>7. Maintain future focus</a:t>
            </a:r>
          </a:p>
          <a:p>
            <a:pPr eaLnBrk="1" hangingPunct="1">
              <a:defRPr/>
            </a:pPr>
            <a:endParaRPr lang="fr-CA" sz="1800" dirty="0">
              <a:latin typeface="Lato" panose="020F0502020204030203" pitchFamily="34" charset="0"/>
              <a:ea typeface="Lato" panose="020F0502020204030203" pitchFamily="34" charset="0"/>
              <a:cs typeface="Lato" panose="020F0502020204030203" pitchFamily="34" charset="0"/>
            </a:endParaRPr>
          </a:p>
        </p:txBody>
      </p:sp>
      <p:sp>
        <p:nvSpPr>
          <p:cNvPr id="6151" name="Espace réservé du texte 2">
            <a:extLst>
              <a:ext uri="{FF2B5EF4-FFF2-40B4-BE49-F238E27FC236}">
                <a16:creationId xmlns:a16="http://schemas.microsoft.com/office/drawing/2014/main" id="{4B3F0753-8AF3-880A-2333-8346A430B5B7}"/>
              </a:ext>
            </a:extLst>
          </p:cNvPr>
          <p:cNvSpPr txBox="1">
            <a:spLocks noChangeArrowheads="1"/>
          </p:cNvSpPr>
          <p:nvPr/>
        </p:nvSpPr>
        <p:spPr bwMode="auto">
          <a:xfrm>
            <a:off x="646113" y="2765662"/>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dirty="0">
                <a:latin typeface="Lato" panose="020F0502020204030203" pitchFamily="34" charset="0"/>
                <a:ea typeface="Lato" panose="020F0502020204030203" pitchFamily="34" charset="0"/>
                <a:cs typeface="Lato" panose="020F0502020204030203" pitchFamily="34" charset="0"/>
              </a:rPr>
              <a:t>Stakeholder </a:t>
            </a:r>
            <a:r>
              <a:rPr lang="fr-CA" altLang="fr-FR" sz="1800" b="1" dirty="0" err="1">
                <a:latin typeface="Lato" panose="020F0502020204030203" pitchFamily="34" charset="0"/>
                <a:ea typeface="Lato" panose="020F0502020204030203" pitchFamily="34" charset="0"/>
                <a:cs typeface="Lato" panose="020F0502020204030203" pitchFamily="34" charset="0"/>
              </a:rPr>
              <a:t>Needs</a:t>
            </a:r>
            <a:r>
              <a:rPr lang="fr-CA" altLang="fr-FR" sz="1800" b="1" dirty="0">
                <a:latin typeface="Lato" panose="020F0502020204030203" pitchFamily="34" charset="0"/>
                <a:ea typeface="Lato" panose="020F0502020204030203" pitchFamily="34" charset="0"/>
                <a:cs typeface="Lato" panose="020F0502020204030203" pitchFamily="34" charset="0"/>
              </a:rPr>
              <a:t> to </a:t>
            </a:r>
            <a:r>
              <a:rPr lang="fr-CA" altLang="fr-FR" sz="1800" b="1" dirty="0" err="1">
                <a:latin typeface="Lato" panose="020F0502020204030203" pitchFamily="34" charset="0"/>
                <a:ea typeface="Lato" panose="020F0502020204030203" pitchFamily="34" charset="0"/>
                <a:cs typeface="Lato" panose="020F0502020204030203" pitchFamily="34" charset="0"/>
              </a:rPr>
              <a:t>be</a:t>
            </a:r>
            <a:r>
              <a:rPr lang="fr-CA" altLang="fr-FR" sz="1800" b="1" dirty="0">
                <a:latin typeface="Lato" panose="020F0502020204030203" pitchFamily="34" charset="0"/>
                <a:ea typeface="Lato" panose="020F0502020204030203" pitchFamily="34" charset="0"/>
                <a:cs typeface="Lato" panose="020F0502020204030203" pitchFamily="34" charset="0"/>
              </a:rPr>
              <a:t> met</a:t>
            </a:r>
          </a:p>
        </p:txBody>
      </p:sp>
      <p:sp>
        <p:nvSpPr>
          <p:cNvPr id="6152" name="コンテンツ プレースホルダー 3">
            <a:extLst>
              <a:ext uri="{FF2B5EF4-FFF2-40B4-BE49-F238E27FC236}">
                <a16:creationId xmlns:a16="http://schemas.microsoft.com/office/drawing/2014/main" id="{7B68332D-A0A6-2175-A418-A3E7F84B9CF5}"/>
              </a:ext>
            </a:extLst>
          </p:cNvPr>
          <p:cNvSpPr txBox="1">
            <a:spLocks noChangeArrowheads="1"/>
          </p:cNvSpPr>
          <p:nvPr/>
        </p:nvSpPr>
        <p:spPr bwMode="auto">
          <a:xfrm>
            <a:off x="630237" y="3282009"/>
            <a:ext cx="3868737" cy="965039"/>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ZA" altLang="ja-JP" sz="1800" i="1" dirty="0">
                <a:latin typeface="Lato" panose="020F0502020204030203" pitchFamily="34" charset="0"/>
                <a:ea typeface="Lato" panose="020F0502020204030203" pitchFamily="34" charset="0"/>
                <a:cs typeface="Lato" panose="020F0502020204030203" pitchFamily="34" charset="0"/>
              </a:rPr>
              <a:t>Timely, transparent, value-added supports</a:t>
            </a:r>
          </a:p>
          <a:p>
            <a:pPr eaLnBrk="1" hangingPunct="1">
              <a:buFont typeface="Arial" panose="020B0604020202020204" pitchFamily="34" charset="0"/>
              <a:buNone/>
            </a:pPr>
            <a:r>
              <a:rPr lang="fr-CA" altLang="ja-JP" sz="1800" dirty="0" err="1">
                <a:latin typeface="Lato" panose="020F0502020204030203" pitchFamily="34" charset="0"/>
                <a:cs typeface="Lato" panose="020F0502020204030203" pitchFamily="34" charset="0"/>
              </a:rPr>
              <a:t>Triennial</a:t>
            </a:r>
            <a:r>
              <a:rPr lang="fr-CA" altLang="ja-JP" sz="1800" dirty="0">
                <a:latin typeface="Lato" panose="020F0502020204030203" pitchFamily="34" charset="0"/>
                <a:cs typeface="Lato" panose="020F0502020204030203" pitchFamily="34" charset="0"/>
              </a:rPr>
              <a:t> report </a:t>
            </a:r>
            <a:r>
              <a:rPr lang="fr-CA" altLang="ja-JP" sz="1800" dirty="0" err="1">
                <a:latin typeface="Lato" panose="020F0502020204030203" pitchFamily="34" charset="0"/>
                <a:cs typeface="Lato" panose="020F0502020204030203" pitchFamily="34" charset="0"/>
              </a:rPr>
              <a:t>preparation</a:t>
            </a:r>
            <a:endParaRPr lang="ja-JP" altLang="en-US" sz="1800" dirty="0">
              <a:latin typeface="Lato" panose="020F0502020204030203" pitchFamily="34" charset="0"/>
              <a:cs typeface="Lato" panose="020F0502020204030203" pitchFamily="34" charset="0"/>
            </a:endParaRPr>
          </a:p>
        </p:txBody>
      </p:sp>
      <p:sp>
        <p:nvSpPr>
          <p:cNvPr id="6153" name="Espace réservé du texte 3">
            <a:extLst>
              <a:ext uri="{FF2B5EF4-FFF2-40B4-BE49-F238E27FC236}">
                <a16:creationId xmlns:a16="http://schemas.microsoft.com/office/drawing/2014/main" id="{1539AE42-E707-D0C0-531C-7579771CAC87}"/>
              </a:ext>
            </a:extLst>
          </p:cNvPr>
          <p:cNvSpPr txBox="1">
            <a:spLocks noChangeArrowheads="1"/>
          </p:cNvSpPr>
          <p:nvPr/>
        </p:nvSpPr>
        <p:spPr bwMode="auto">
          <a:xfrm>
            <a:off x="4653338" y="2779950"/>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a:latin typeface="Lato" panose="020F0502020204030203" pitchFamily="34" charset="0"/>
                <a:ea typeface="Lato" panose="020F0502020204030203" pitchFamily="34" charset="0"/>
                <a:cs typeface="Lato" panose="020F0502020204030203" pitchFamily="34" charset="0"/>
              </a:rPr>
              <a:t>Project outline including status </a:t>
            </a:r>
          </a:p>
        </p:txBody>
      </p:sp>
      <p:sp>
        <p:nvSpPr>
          <p:cNvPr id="9" name="Espace réservé du contenu 4">
            <a:extLst>
              <a:ext uri="{FF2B5EF4-FFF2-40B4-BE49-F238E27FC236}">
                <a16:creationId xmlns:a16="http://schemas.microsoft.com/office/drawing/2014/main" id="{51468534-1C20-C7B4-3E35-FB701FADCA26}"/>
              </a:ext>
            </a:extLst>
          </p:cNvPr>
          <p:cNvSpPr txBox="1">
            <a:spLocks/>
          </p:cNvSpPr>
          <p:nvPr/>
        </p:nvSpPr>
        <p:spPr bwMode="auto">
          <a:xfrm>
            <a:off x="4633231" y="3268577"/>
            <a:ext cx="3978617" cy="1340898"/>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342900" indent="-342900" defTabSz="446088" eaLnBrk="1" hangingPunct="1">
              <a:buFont typeface="Arial" panose="020B0604020202020204" pitchFamily="34" charset="0"/>
              <a:buAutoNum type="alphaUcParenR"/>
              <a:tabLst>
                <a:tab pos="358775" algn="l"/>
              </a:tabLst>
              <a:defRPr/>
            </a:pPr>
            <a:r>
              <a:rPr lang="en-US" sz="1800" dirty="0">
                <a:latin typeface="Lato" panose="020F0502020204030203" pitchFamily="34" charset="0"/>
                <a:ea typeface="Lato" panose="020F0502020204030203" pitchFamily="34" charset="0"/>
                <a:cs typeface="Lato" panose="020F0502020204030203" pitchFamily="34" charset="0"/>
              </a:rPr>
              <a:t>Ambassador reports </a:t>
            </a:r>
            <a:r>
              <a:rPr lang="en-US" sz="1800" b="1" dirty="0">
                <a:latin typeface="Lato" panose="020F0502020204030203" pitchFamily="34" charset="0"/>
                <a:ea typeface="Lato" panose="020F0502020204030203" pitchFamily="34" charset="0"/>
                <a:cs typeface="Lato" panose="020F0502020204030203" pitchFamily="34" charset="0"/>
                <a:sym typeface="Wingdings" panose="05000000000000000000" pitchFamily="2" charset="2"/>
              </a:rPr>
              <a:t>compilation, reporting </a:t>
            </a:r>
            <a:r>
              <a:rPr lang="en-US" sz="1800" b="1" i="1" dirty="0">
                <a:latin typeface="Lato" panose="020F0502020204030203" pitchFamily="34" charset="0"/>
                <a:ea typeface="Lato" panose="020F0502020204030203" pitchFamily="34" charset="0"/>
                <a:cs typeface="Lato" panose="020F0502020204030203" pitchFamily="34" charset="0"/>
                <a:sym typeface="Wingdings" panose="05000000000000000000" pitchFamily="2" charset="2"/>
              </a:rPr>
              <a:t>to come</a:t>
            </a:r>
          </a:p>
          <a:p>
            <a:pPr marL="342900" indent="-342900" defTabSz="446088" eaLnBrk="1" hangingPunct="1">
              <a:buFont typeface="Arial" panose="020B0604020202020204" pitchFamily="34" charset="0"/>
              <a:buAutoNum type="alphaUcParenR"/>
              <a:tabLst>
                <a:tab pos="358775" algn="l"/>
              </a:tabLst>
              <a:defRPr/>
            </a:pPr>
            <a:r>
              <a:rPr lang="en-US" sz="1800" dirty="0">
                <a:latin typeface="Lato" panose="020F0502020204030203" pitchFamily="34" charset="0"/>
                <a:ea typeface="Lato" panose="020F0502020204030203" pitchFamily="34" charset="0"/>
                <a:cs typeface="Lato" panose="020F0502020204030203" pitchFamily="34" charset="0"/>
              </a:rPr>
              <a:t>Automated certificates (prog) </a:t>
            </a:r>
            <a:r>
              <a:rPr lang="en-US" sz="1800" b="1" dirty="0">
                <a:latin typeface="Lato" panose="020F0502020204030203" pitchFamily="34" charset="0"/>
                <a:ea typeface="Lato" panose="020F0502020204030203" pitchFamily="34" charset="0"/>
                <a:cs typeface="Lato" panose="020F0502020204030203" pitchFamily="34" charset="0"/>
                <a:sym typeface="Wingdings" panose="05000000000000000000" pitchFamily="2" charset="2"/>
              </a:rPr>
              <a:t>?</a:t>
            </a:r>
            <a:endParaRPr lang="en-US" sz="1800" b="1" dirty="0">
              <a:latin typeface="Lato" panose="020F0502020204030203" pitchFamily="34" charset="0"/>
              <a:ea typeface="Lato" panose="020F0502020204030203" pitchFamily="34" charset="0"/>
              <a:cs typeface="Lato" panose="020F0502020204030203" pitchFamily="34" charset="0"/>
            </a:endParaRPr>
          </a:p>
          <a:p>
            <a:pPr marL="342900" indent="-342900" defTabSz="446088" eaLnBrk="1" hangingPunct="1">
              <a:buFont typeface="Arial" panose="020B0604020202020204" pitchFamily="34" charset="0"/>
              <a:buAutoNum type="alphaUcParenR" startAt="3"/>
              <a:tabLst>
                <a:tab pos="358775" algn="l"/>
              </a:tabLst>
              <a:defRPr/>
            </a:pPr>
            <a:r>
              <a:rPr lang="en-US" sz="1800" dirty="0">
                <a:effectLst>
                  <a:outerShdw blurRad="38100" dist="38100" dir="2700000" algn="tl">
                    <a:srgbClr val="000000">
                      <a:alpha val="43137"/>
                    </a:srgbClr>
                  </a:outerShdw>
                </a:effectLst>
                <a:latin typeface="Lato" panose="020F0502020204030203" pitchFamily="34" charset="0"/>
                <a:ea typeface="Lato" panose="020F0502020204030203" pitchFamily="34" charset="0"/>
                <a:cs typeface="Lato" panose="020F0502020204030203" pitchFamily="34" charset="0"/>
              </a:rPr>
              <a:t>Streamline communications </a:t>
            </a:r>
            <a:r>
              <a:rPr lang="en-US" sz="1800" b="1" dirty="0">
                <a:effectLst>
                  <a:outerShdw blurRad="38100" dist="38100" dir="2700000" algn="tl">
                    <a:srgbClr val="000000">
                      <a:alpha val="43137"/>
                    </a:srgbClr>
                  </a:outerShdw>
                </a:effectLst>
                <a:latin typeface="Lato" panose="020F0502020204030203" pitchFamily="34" charset="0"/>
                <a:ea typeface="Lato" panose="020F0502020204030203" pitchFamily="34" charset="0"/>
                <a:cs typeface="Lato" panose="020F0502020204030203" pitchFamily="34" charset="0"/>
              </a:rPr>
              <a:t>?</a:t>
            </a:r>
          </a:p>
        </p:txBody>
      </p:sp>
    </p:spTree>
    <p:extLst>
      <p:ext uri="{BB962C8B-B14F-4D97-AF65-F5344CB8AC3E}">
        <p14:creationId xmlns:p14="http://schemas.microsoft.com/office/powerpoint/2010/main" val="600246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31030-5454-9ED1-4027-6B2E7BF15D7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4F170998-DF8F-6261-E5C3-5B6BFBDD5B21}"/>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US" altLang="ja-JP" sz="2800" dirty="0">
                <a:solidFill>
                  <a:schemeClr val="tx1">
                    <a:lumMod val="75000"/>
                    <a:lumOff val="25000"/>
                  </a:schemeClr>
                </a:solidFill>
              </a:rPr>
              <a:t>Improve processes - stakeholders involved &amp; how?</a:t>
            </a:r>
            <a:endParaRPr lang="ja-JP" altLang="en-US" sz="2800" dirty="0">
              <a:solidFill>
                <a:schemeClr val="tx1">
                  <a:lumMod val="75000"/>
                  <a:lumOff val="25000"/>
                </a:schemeClr>
              </a:solidFill>
            </a:endParaRPr>
          </a:p>
        </p:txBody>
      </p:sp>
      <p:sp>
        <p:nvSpPr>
          <p:cNvPr id="8259" name="ZoneTexte 2">
            <a:extLst>
              <a:ext uri="{FF2B5EF4-FFF2-40B4-BE49-F238E27FC236}">
                <a16:creationId xmlns:a16="http://schemas.microsoft.com/office/drawing/2014/main" id="{E1BA56F4-B271-9E30-A690-6F130B660F35}"/>
              </a:ext>
            </a:extLst>
          </p:cNvPr>
          <p:cNvSpPr txBox="1">
            <a:spLocks noChangeArrowheads="1"/>
          </p:cNvSpPr>
          <p:nvPr/>
        </p:nvSpPr>
        <p:spPr bwMode="auto">
          <a:xfrm>
            <a:off x="2506978" y="4899676"/>
            <a:ext cx="46978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US" altLang="en-US" dirty="0"/>
              <a:t>*Categories: </a:t>
            </a:r>
            <a:r>
              <a:rPr lang="en-US" altLang="en-US" b="1" dirty="0"/>
              <a:t>A</a:t>
            </a:r>
            <a:r>
              <a:rPr lang="en-US" altLang="en-US" dirty="0"/>
              <a:t>ctor/ </a:t>
            </a:r>
            <a:r>
              <a:rPr lang="en-US" altLang="en-US" b="1" dirty="0"/>
              <a:t>E</a:t>
            </a:r>
            <a:r>
              <a:rPr lang="en-US" altLang="en-US" dirty="0"/>
              <a:t>xpert/ </a:t>
            </a:r>
            <a:r>
              <a:rPr lang="en-US" altLang="en-US" b="1" dirty="0"/>
              <a:t>D</a:t>
            </a:r>
            <a:r>
              <a:rPr lang="en-US" altLang="en-US" dirty="0"/>
              <a:t>ecider/ </a:t>
            </a:r>
            <a:r>
              <a:rPr lang="en-US" altLang="en-US" b="1" dirty="0"/>
              <a:t>I</a:t>
            </a:r>
            <a:r>
              <a:rPr lang="en-US" altLang="en-US" dirty="0"/>
              <a:t>nfluencer</a:t>
            </a:r>
          </a:p>
          <a:p>
            <a:r>
              <a:rPr lang="en-ZA" baseline="30000" dirty="0">
                <a:solidFill>
                  <a:schemeClr val="accent1">
                    <a:lumMod val="50000"/>
                  </a:schemeClr>
                </a:solidFill>
                <a:latin typeface="Lato" panose="020F0502020204030203" pitchFamily="34" charset="0"/>
                <a:ea typeface="Lato" panose="020F0502020204030203" pitchFamily="34" charset="0"/>
                <a:cs typeface="Lato" panose="020F0502020204030203" pitchFamily="34" charset="0"/>
              </a:rPr>
              <a:t>!</a:t>
            </a:r>
            <a:r>
              <a:rPr lang="en-ZA" dirty="0">
                <a:latin typeface="Lato" panose="020F0502020204030203" pitchFamily="34" charset="0"/>
                <a:ea typeface="Lato" panose="020F0502020204030203" pitchFamily="34" charset="0"/>
                <a:cs typeface="Lato" panose="020F0502020204030203" pitchFamily="34" charset="0"/>
              </a:rPr>
              <a:t>Administrator, ICT Chair, Programmer</a:t>
            </a:r>
            <a:endParaRPr lang="fr-CA" altLang="en-US" dirty="0"/>
          </a:p>
        </p:txBody>
      </p:sp>
      <p:graphicFrame>
        <p:nvGraphicFramePr>
          <p:cNvPr id="3" name="Table 2">
            <a:extLst>
              <a:ext uri="{FF2B5EF4-FFF2-40B4-BE49-F238E27FC236}">
                <a16:creationId xmlns:a16="http://schemas.microsoft.com/office/drawing/2014/main" id="{9B7348BF-4150-AE51-DAEF-E709C39B4B4B}"/>
              </a:ext>
            </a:extLst>
          </p:cNvPr>
          <p:cNvGraphicFramePr>
            <a:graphicFrameLocks noGrp="1"/>
          </p:cNvGraphicFramePr>
          <p:nvPr>
            <p:extLst>
              <p:ext uri="{D42A27DB-BD31-4B8C-83A1-F6EECF244321}">
                <p14:modId xmlns:p14="http://schemas.microsoft.com/office/powerpoint/2010/main" val="1320143049"/>
              </p:ext>
            </p:extLst>
          </p:nvPr>
        </p:nvGraphicFramePr>
        <p:xfrm>
          <a:off x="352425" y="642938"/>
          <a:ext cx="8439148" cy="3441919"/>
        </p:xfrm>
        <a:graphic>
          <a:graphicData uri="http://schemas.openxmlformats.org/drawingml/2006/table">
            <a:tbl>
              <a:tblPr firstRow="1" firstCol="1" bandRow="1">
                <a:tableStyleId>{69012ECD-51FC-41F1-AA8D-1B2483CD663E}</a:tableStyleId>
              </a:tblPr>
              <a:tblGrid>
                <a:gridCol w="1191562">
                  <a:extLst>
                    <a:ext uri="{9D8B030D-6E8A-4147-A177-3AD203B41FA5}">
                      <a16:colId xmlns:a16="http://schemas.microsoft.com/office/drawing/2014/main" val="20000"/>
                    </a:ext>
                  </a:extLst>
                </a:gridCol>
                <a:gridCol w="1768839">
                  <a:extLst>
                    <a:ext uri="{9D8B030D-6E8A-4147-A177-3AD203B41FA5}">
                      <a16:colId xmlns:a16="http://schemas.microsoft.com/office/drawing/2014/main" val="20001"/>
                    </a:ext>
                  </a:extLst>
                </a:gridCol>
                <a:gridCol w="1266669">
                  <a:extLst>
                    <a:ext uri="{9D8B030D-6E8A-4147-A177-3AD203B41FA5}">
                      <a16:colId xmlns:a16="http://schemas.microsoft.com/office/drawing/2014/main" val="20002"/>
                    </a:ext>
                  </a:extLst>
                </a:gridCol>
                <a:gridCol w="1136626">
                  <a:extLst>
                    <a:ext uri="{9D8B030D-6E8A-4147-A177-3AD203B41FA5}">
                      <a16:colId xmlns:a16="http://schemas.microsoft.com/office/drawing/2014/main" val="20003"/>
                    </a:ext>
                  </a:extLst>
                </a:gridCol>
                <a:gridCol w="1763971">
                  <a:extLst>
                    <a:ext uri="{9D8B030D-6E8A-4147-A177-3AD203B41FA5}">
                      <a16:colId xmlns:a16="http://schemas.microsoft.com/office/drawing/2014/main" val="20004"/>
                    </a:ext>
                  </a:extLst>
                </a:gridCol>
                <a:gridCol w="1311481">
                  <a:extLst>
                    <a:ext uri="{9D8B030D-6E8A-4147-A177-3AD203B41FA5}">
                      <a16:colId xmlns:a16="http://schemas.microsoft.com/office/drawing/2014/main" val="20005"/>
                    </a:ext>
                  </a:extLst>
                </a:gridCol>
              </a:tblGrid>
              <a:tr h="412573">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Group</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B w="12700" cap="flat" cmpd="sng" algn="ctr">
                      <a:solidFill>
                        <a:schemeClr val="tx1"/>
                      </a:solidFill>
                      <a:prstDash val="solid"/>
                      <a:round/>
                      <a:headEnd type="none" w="med" len="med"/>
                      <a:tailEnd type="none" w="med" len="med"/>
                    </a:lnB>
                    <a:solidFill>
                      <a:schemeClr val="accent1"/>
                    </a:solidFill>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B w="12700" cap="flat" cmpd="sng" algn="ctr">
                      <a:solidFill>
                        <a:schemeClr val="tx1"/>
                      </a:solidFill>
                      <a:prstDash val="solid"/>
                      <a:round/>
                      <a:headEnd type="none" w="med" len="med"/>
                      <a:tailEnd type="none" w="med" len="med"/>
                    </a:lnB>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381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gridSpan="3">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Individual</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pPr algn="ctr">
                        <a:lnSpc>
                          <a:spcPct val="115000"/>
                        </a:lnSpc>
                        <a:spcAft>
                          <a:spcPts val="800"/>
                        </a:spcAft>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12573">
                <a:tc>
                  <a:txBody>
                    <a:bodyPr/>
                    <a:lstStyle/>
                    <a:p>
                      <a:pPr algn="ctr">
                        <a:lnSpc>
                          <a:spcPct val="115000"/>
                        </a:lnSpc>
                        <a:spcAft>
                          <a:spcPts val="800"/>
                        </a:spcAft>
                      </a:pPr>
                      <a:r>
                        <a:rPr lang="en-ZA" sz="1800" dirty="0">
                          <a:solidFill>
                            <a:schemeClr val="bg1"/>
                          </a:solidFill>
                          <a:effectLst/>
                          <a:latin typeface="Lato" panose="020F0502020204030203" pitchFamily="34" charset="0"/>
                          <a:ea typeface="Lato" panose="020F0502020204030203" pitchFamily="34" charset="0"/>
                          <a:cs typeface="Lato" panose="020F0502020204030203" pitchFamily="34" charset="0"/>
                        </a:rPr>
                        <a:t>Category</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800"/>
                        </a:spcAft>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Title</a:t>
                      </a:r>
                    </a:p>
                  </a:txBody>
                  <a:tcPr marL="18980" marR="18980" marT="0" marB="0" anchor="ctr">
                    <a:lnL w="381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Role*</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b="1" dirty="0">
                          <a:solidFill>
                            <a:schemeClr val="bg1"/>
                          </a:solidFill>
                          <a:effectLst/>
                          <a:latin typeface="Lato" panose="020F0502020204030203" pitchFamily="34" charset="0"/>
                          <a:ea typeface="Lato" panose="020F0502020204030203" pitchFamily="34" charset="0"/>
                          <a:cs typeface="Lato" panose="020F0502020204030203" pitchFamily="34" charset="0"/>
                        </a:rPr>
                        <a:t>Benefit</a:t>
                      </a:r>
                    </a:p>
                  </a:txBody>
                  <a:tcPr marL="18980" marR="189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566325454"/>
                  </a:ext>
                </a:extLst>
              </a:tr>
              <a:tr h="340248">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Council</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Suggest (I, D)</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Value</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President</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Chair (E)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Value-creation</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77013">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Officers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Create supports; facilitate (A,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ZA" sz="1600" dirty="0">
                          <a:effectLst/>
                          <a:latin typeface="Lato" panose="020F0502020204030203" pitchFamily="34" charset="0"/>
                          <a:ea typeface="Lato" panose="020F0502020204030203" pitchFamily="34" charset="0"/>
                          <a:cs typeface="Lato" panose="020F0502020204030203" pitchFamily="34" charset="0"/>
                        </a:rPr>
                        <a:t>Value creation</a:t>
                      </a:r>
                    </a:p>
                    <a:p>
                      <a:pPr marL="0" lvl="0" indent="0">
                        <a:lnSpc>
                          <a:spcPct val="115000"/>
                        </a:lnSpc>
                        <a:buFont typeface="Symbol" panose="05050102010706020507" pitchFamily="18" charset="2"/>
                        <a:buNone/>
                      </a:pPr>
                      <a:endParaRPr lang="en-ZA" sz="16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VPSG</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Scheduler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err="1">
                          <a:effectLst/>
                          <a:latin typeface="Lato" panose="020F0502020204030203" pitchFamily="34" charset="0"/>
                          <a:ea typeface="Lato" panose="020F0502020204030203" pitchFamily="34" charset="0"/>
                          <a:cs typeface="Lato" panose="020F0502020204030203" pitchFamily="34" charset="0"/>
                        </a:rPr>
                        <a:t>Communic-ation</a:t>
                      </a:r>
                      <a:endParaRPr lang="en-ZA" sz="16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0390">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Executive Committee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Suggest (A, E)</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Efficiency</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VPTreas</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Budget oversight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endParaRPr lang="en-ZA" sz="16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51048">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Admin support</a:t>
                      </a:r>
                      <a:r>
                        <a:rPr lang="en-ZA" sz="1800" baseline="30000" dirty="0">
                          <a:solidFill>
                            <a:schemeClr val="accent1">
                              <a:lumMod val="50000"/>
                            </a:schemeClr>
                          </a:solidFill>
                          <a:effectLst/>
                          <a:latin typeface="Lato" panose="020F0502020204030203" pitchFamily="34" charset="0"/>
                          <a:ea typeface="Lato" panose="020F0502020204030203" pitchFamily="34" charset="0"/>
                          <a:cs typeface="Lato" panose="020F0502020204030203" pitchFamily="34" charset="0"/>
                        </a:rPr>
                        <a:t>!</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ZA" sz="1600" dirty="0">
                          <a:effectLst/>
                          <a:latin typeface="Lato" panose="020F0502020204030203" pitchFamily="34" charset="0"/>
                          <a:ea typeface="Lato" panose="020F0502020204030203" pitchFamily="34" charset="0"/>
                          <a:cs typeface="Lato" panose="020F0502020204030203" pitchFamily="34" charset="0"/>
                        </a:rPr>
                        <a:t>Implement; quality control (A,E)</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600" dirty="0">
                          <a:effectLst/>
                          <a:latin typeface="Lato" panose="020F0502020204030203" pitchFamily="34" charset="0"/>
                          <a:ea typeface="Lato" panose="020F0502020204030203" pitchFamily="34" charset="0"/>
                          <a:cs typeface="Lato" panose="020F0502020204030203" pitchFamily="34" charset="0"/>
                        </a:rPr>
                        <a:t>Efficiency</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err="1">
                          <a:effectLst/>
                          <a:latin typeface="Lato" panose="020F0502020204030203" pitchFamily="34" charset="0"/>
                          <a:ea typeface="Lato" panose="020F0502020204030203" pitchFamily="34" charset="0"/>
                          <a:cs typeface="Lato" panose="020F0502020204030203" pitchFamily="34" charset="0"/>
                        </a:rPr>
                        <a:t>Administra</a:t>
                      </a:r>
                      <a:r>
                        <a:rPr lang="en-ZA" sz="1800" dirty="0">
                          <a:effectLst/>
                          <a:latin typeface="Lato" panose="020F0502020204030203" pitchFamily="34" charset="0"/>
                          <a:ea typeface="Lato" panose="020F0502020204030203" pitchFamily="34" charset="0"/>
                          <a:cs typeface="Lato" panose="020F0502020204030203" pitchFamily="34" charset="0"/>
                        </a:rPr>
                        <a:t>-tor</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Communicator (group lists) A,E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600" dirty="0">
                          <a:effectLst/>
                          <a:latin typeface="Lato" panose="020F0502020204030203" pitchFamily="34" charset="0"/>
                          <a:ea typeface="Lato" panose="020F0502020204030203" pitchFamily="34" charset="0"/>
                          <a:cs typeface="Lato" panose="020F0502020204030203" pitchFamily="34" charset="0"/>
                        </a:rPr>
                        <a:t>Database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69292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EA6B2-9A6B-118F-0958-83934AC333C6}"/>
              </a:ext>
            </a:extLst>
          </p:cNvPr>
          <p:cNvSpPr>
            <a:spLocks noGrp="1"/>
          </p:cNvSpPr>
          <p:nvPr>
            <p:ph type="title"/>
          </p:nvPr>
        </p:nvSpPr>
        <p:spPr>
          <a:xfrm>
            <a:off x="526718" y="211385"/>
            <a:ext cx="5389901" cy="1104636"/>
          </a:xfrm>
        </p:spPr>
        <p:txBody>
          <a:bodyPr/>
          <a:lstStyle/>
          <a:p>
            <a:r>
              <a:rPr lang="fr-CA" dirty="0" err="1"/>
              <a:t>Ambassador</a:t>
            </a:r>
            <a:r>
              <a:rPr lang="fr-CA" dirty="0"/>
              <a:t> report: </a:t>
            </a:r>
            <a:br>
              <a:rPr lang="fr-CA" dirty="0"/>
            </a:br>
            <a:r>
              <a:rPr lang="fr-CA" sz="3200" dirty="0">
                <a:solidFill>
                  <a:srgbClr val="00B0F0"/>
                </a:solidFill>
              </a:rPr>
              <a:t>iea.cc → </a:t>
            </a:r>
            <a:r>
              <a:rPr lang="fr-CA" sz="3200" i="1" dirty="0" err="1">
                <a:solidFill>
                  <a:srgbClr val="00B0F0"/>
                </a:solidFill>
              </a:rPr>
              <a:t>Member</a:t>
            </a:r>
            <a:r>
              <a:rPr lang="fr-CA" sz="3200" i="1" dirty="0">
                <a:solidFill>
                  <a:srgbClr val="00B0F0"/>
                </a:solidFill>
              </a:rPr>
              <a:t> </a:t>
            </a:r>
            <a:r>
              <a:rPr lang="fr-CA" sz="3200" dirty="0">
                <a:solidFill>
                  <a:srgbClr val="00B0F0"/>
                </a:solidFill>
              </a:rPr>
              <a:t>area</a:t>
            </a:r>
            <a:endParaRPr lang="en-CA" dirty="0">
              <a:solidFill>
                <a:srgbClr val="00B0F0"/>
              </a:solidFill>
            </a:endParaRPr>
          </a:p>
        </p:txBody>
      </p:sp>
      <p:pic>
        <p:nvPicPr>
          <p:cNvPr id="4" name="Picture 3">
            <a:extLst>
              <a:ext uri="{FF2B5EF4-FFF2-40B4-BE49-F238E27FC236}">
                <a16:creationId xmlns:a16="http://schemas.microsoft.com/office/drawing/2014/main" id="{F9081289-5258-5803-577A-8690EE714DDE}"/>
              </a:ext>
            </a:extLst>
          </p:cNvPr>
          <p:cNvPicPr>
            <a:picLocks noChangeAspect="1"/>
          </p:cNvPicPr>
          <p:nvPr/>
        </p:nvPicPr>
        <p:blipFill>
          <a:blip r:embed="rId2"/>
          <a:stretch>
            <a:fillRect/>
          </a:stretch>
        </p:blipFill>
        <p:spPr>
          <a:xfrm>
            <a:off x="46958" y="1334125"/>
            <a:ext cx="4903504" cy="4081072"/>
          </a:xfrm>
          <a:prstGeom prst="rect">
            <a:avLst/>
          </a:prstGeom>
        </p:spPr>
      </p:pic>
      <p:pic>
        <p:nvPicPr>
          <p:cNvPr id="6" name="Picture 5">
            <a:extLst>
              <a:ext uri="{FF2B5EF4-FFF2-40B4-BE49-F238E27FC236}">
                <a16:creationId xmlns:a16="http://schemas.microsoft.com/office/drawing/2014/main" id="{15B9DCA5-42AC-F14C-64F4-2C4A19C6822F}"/>
              </a:ext>
            </a:extLst>
          </p:cNvPr>
          <p:cNvPicPr>
            <a:picLocks noChangeAspect="1"/>
          </p:cNvPicPr>
          <p:nvPr/>
        </p:nvPicPr>
        <p:blipFill>
          <a:blip r:embed="rId3"/>
          <a:stretch>
            <a:fillRect/>
          </a:stretch>
        </p:blipFill>
        <p:spPr>
          <a:xfrm>
            <a:off x="2876047" y="1297917"/>
            <a:ext cx="3740123" cy="4277965"/>
          </a:xfrm>
          <a:prstGeom prst="rect">
            <a:avLst/>
          </a:prstGeom>
        </p:spPr>
      </p:pic>
      <p:pic>
        <p:nvPicPr>
          <p:cNvPr id="8" name="Picture 7">
            <a:extLst>
              <a:ext uri="{FF2B5EF4-FFF2-40B4-BE49-F238E27FC236}">
                <a16:creationId xmlns:a16="http://schemas.microsoft.com/office/drawing/2014/main" id="{2B3829A8-617D-DBA4-CF0D-5BDBD52C837F}"/>
              </a:ext>
            </a:extLst>
          </p:cNvPr>
          <p:cNvPicPr>
            <a:picLocks noChangeAspect="1"/>
          </p:cNvPicPr>
          <p:nvPr/>
        </p:nvPicPr>
        <p:blipFill>
          <a:blip r:embed="rId4"/>
          <a:stretch>
            <a:fillRect/>
          </a:stretch>
        </p:blipFill>
        <p:spPr>
          <a:xfrm>
            <a:off x="5819849" y="51455"/>
            <a:ext cx="3137218" cy="5612090"/>
          </a:xfrm>
          <a:prstGeom prst="rect">
            <a:avLst/>
          </a:prstGeom>
        </p:spPr>
      </p:pic>
      <p:sp>
        <p:nvSpPr>
          <p:cNvPr id="10" name="TextBox 9">
            <a:extLst>
              <a:ext uri="{FF2B5EF4-FFF2-40B4-BE49-F238E27FC236}">
                <a16:creationId xmlns:a16="http://schemas.microsoft.com/office/drawing/2014/main" id="{DA6CA73B-1248-7A31-5C9A-965E250A7093}"/>
              </a:ext>
            </a:extLst>
          </p:cNvPr>
          <p:cNvSpPr txBox="1"/>
          <p:nvPr/>
        </p:nvSpPr>
        <p:spPr>
          <a:xfrm>
            <a:off x="0" y="-76513"/>
            <a:ext cx="2091128" cy="369332"/>
          </a:xfrm>
          <a:prstGeom prst="rect">
            <a:avLst/>
          </a:prstGeom>
          <a:noFill/>
        </p:spPr>
        <p:txBody>
          <a:bodyPr wrap="square">
            <a:spAutoFit/>
          </a:bodyPr>
          <a:lstStyle/>
          <a:p>
            <a:r>
              <a:rPr lang="en-US" altLang="ja-JP" sz="1800" dirty="0">
                <a:solidFill>
                  <a:srgbClr val="426DCE"/>
                </a:solidFill>
              </a:rPr>
              <a:t>Improve processes </a:t>
            </a:r>
            <a:endParaRPr lang="en-CA" dirty="0">
              <a:solidFill>
                <a:srgbClr val="426DCE"/>
              </a:solidFill>
            </a:endParaRPr>
          </a:p>
        </p:txBody>
      </p:sp>
    </p:spTree>
    <p:extLst>
      <p:ext uri="{BB962C8B-B14F-4D97-AF65-F5344CB8AC3E}">
        <p14:creationId xmlns:p14="http://schemas.microsoft.com/office/powerpoint/2010/main" val="349663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B7E2A-24E9-BA34-2009-C46CE7C908FA}"/>
              </a:ext>
            </a:extLst>
          </p:cNvPr>
          <p:cNvSpPr>
            <a:spLocks noGrp="1"/>
          </p:cNvSpPr>
          <p:nvPr>
            <p:ph type="title"/>
          </p:nvPr>
        </p:nvSpPr>
        <p:spPr/>
        <p:txBody>
          <a:bodyPr/>
          <a:lstStyle/>
          <a:p>
            <a:r>
              <a:rPr lang="fr-CA" sz="4000" dirty="0"/>
              <a:t>Webinar </a:t>
            </a:r>
            <a:r>
              <a:rPr lang="fr-CA" sz="4000" dirty="0" err="1"/>
              <a:t>Certificate</a:t>
            </a:r>
            <a:r>
              <a:rPr lang="fr-CA" sz="4000" dirty="0"/>
              <a:t> Production </a:t>
            </a:r>
            <a:endParaRPr lang="en-CA" sz="4000" dirty="0"/>
          </a:p>
        </p:txBody>
      </p:sp>
      <p:pic>
        <p:nvPicPr>
          <p:cNvPr id="6" name="Content Placeholder 5">
            <a:extLst>
              <a:ext uri="{FF2B5EF4-FFF2-40B4-BE49-F238E27FC236}">
                <a16:creationId xmlns:a16="http://schemas.microsoft.com/office/drawing/2014/main" id="{6BB5D1C4-CE6E-5413-04BD-4D63B26E6978}"/>
              </a:ext>
            </a:extLst>
          </p:cNvPr>
          <p:cNvPicPr>
            <a:picLocks noGrp="1" noChangeAspect="1"/>
          </p:cNvPicPr>
          <p:nvPr>
            <p:ph sz="half" idx="1"/>
          </p:nvPr>
        </p:nvPicPr>
        <p:blipFill>
          <a:blip r:embed="rId2"/>
          <a:stretch>
            <a:fillRect/>
          </a:stretch>
        </p:blipFill>
        <p:spPr>
          <a:xfrm>
            <a:off x="1126258" y="862724"/>
            <a:ext cx="3388594" cy="4384586"/>
          </a:xfrm>
          <a:solidFill>
            <a:srgbClr val="FFC000">
              <a:alpha val="7843"/>
            </a:srgbClr>
          </a:solidFill>
        </p:spPr>
      </p:pic>
      <p:sp>
        <p:nvSpPr>
          <p:cNvPr id="4" name="Content Placeholder 3">
            <a:extLst>
              <a:ext uri="{FF2B5EF4-FFF2-40B4-BE49-F238E27FC236}">
                <a16:creationId xmlns:a16="http://schemas.microsoft.com/office/drawing/2014/main" id="{1CF99C19-A37A-8D74-852B-12CED43FEC22}"/>
              </a:ext>
            </a:extLst>
          </p:cNvPr>
          <p:cNvSpPr>
            <a:spLocks noGrp="1"/>
          </p:cNvSpPr>
          <p:nvPr>
            <p:ph sz="half" idx="2"/>
          </p:nvPr>
        </p:nvSpPr>
        <p:spPr>
          <a:xfrm>
            <a:off x="4653275" y="1070518"/>
            <a:ext cx="4282969" cy="2967717"/>
          </a:xfrm>
        </p:spPr>
        <p:txBody>
          <a:bodyPr/>
          <a:lstStyle/>
          <a:p>
            <a:r>
              <a:rPr lang="fr-CA" sz="2800" dirty="0" err="1"/>
              <a:t>Programmed</a:t>
            </a:r>
            <a:r>
              <a:rPr lang="fr-CA" sz="2800" dirty="0"/>
              <a:t> support </a:t>
            </a:r>
            <a:endParaRPr lang="en-CA" sz="1800" dirty="0">
              <a:effectLst/>
              <a:latin typeface="Aptos" panose="020B0004020202020204" pitchFamily="34" charset="0"/>
              <a:ea typeface="Calibri" panose="020F0502020204030204" pitchFamily="34" charset="0"/>
              <a:cs typeface="Aptos" panose="020B0004020202020204" pitchFamily="34" charset="0"/>
            </a:endParaRPr>
          </a:p>
          <a:p>
            <a:pPr>
              <a:buNone/>
            </a:pPr>
            <a:r>
              <a:rPr lang="en-CA" sz="1200" u="sng" dirty="0">
                <a:solidFill>
                  <a:srgbClr val="000000"/>
                </a:solidFill>
                <a:effectLst/>
                <a:latin typeface="Aptos" panose="020B0004020202020204" pitchFamily="34" charset="0"/>
                <a:ea typeface="Times New Roman" panose="02020603050405020304" pitchFamily="18" charset="0"/>
                <a:cs typeface="Aptos" panose="020B0004020202020204" pitchFamily="34" charset="0"/>
                <a:hlinkClick r:id="rId3"/>
              </a:rPr>
              <a:t>https://ergengresearch.shinyapps.io/hfe_certificates_demo/</a:t>
            </a:r>
            <a:endParaRPr lang="en-CA" sz="1200" dirty="0">
              <a:effectLst/>
              <a:latin typeface="Aptos" panose="020B0004020202020204" pitchFamily="34" charset="0"/>
              <a:ea typeface="Calibri" panose="020F0502020204030204" pitchFamily="34" charset="0"/>
              <a:cs typeface="Aptos" panose="020B0004020202020204" pitchFamily="34" charset="0"/>
            </a:endParaRPr>
          </a:p>
          <a:p>
            <a:r>
              <a:rPr lang="fr-CA" sz="2800" dirty="0"/>
              <a:t>Variable </a:t>
            </a:r>
            <a:r>
              <a:rPr lang="fr-CA" sz="2800" dirty="0" err="1"/>
              <a:t>fields</a:t>
            </a:r>
            <a:endParaRPr lang="fr-CA" sz="2800" dirty="0"/>
          </a:p>
          <a:p>
            <a:pPr lvl="1"/>
            <a:r>
              <a:rPr lang="fr-CA" sz="2600" dirty="0"/>
              <a:t>TC recognition</a:t>
            </a:r>
          </a:p>
          <a:p>
            <a:pPr lvl="2"/>
            <a:r>
              <a:rPr lang="fr-CA" sz="2100" dirty="0"/>
              <a:t>TC </a:t>
            </a:r>
            <a:r>
              <a:rPr lang="fr-CA" sz="2100" b="1" dirty="0" err="1"/>
              <a:t>members</a:t>
            </a:r>
            <a:r>
              <a:rPr lang="fr-CA" sz="2100" b="1" dirty="0"/>
              <a:t> </a:t>
            </a:r>
            <a:r>
              <a:rPr lang="fr-CA" sz="2100" dirty="0"/>
              <a:t>as </a:t>
            </a:r>
            <a:r>
              <a:rPr lang="fr-CA" sz="2100" dirty="0" err="1"/>
              <a:t>organizers</a:t>
            </a:r>
            <a:r>
              <a:rPr lang="fr-CA" sz="2100" dirty="0"/>
              <a:t> </a:t>
            </a:r>
          </a:p>
          <a:p>
            <a:r>
              <a:rPr lang="fr-CA" sz="2600" dirty="0"/>
              <a:t>Value-</a:t>
            </a:r>
            <a:r>
              <a:rPr lang="fr-CA" sz="2600" dirty="0" err="1"/>
              <a:t>added</a:t>
            </a:r>
            <a:r>
              <a:rPr lang="fr-CA" sz="2600" dirty="0"/>
              <a:t> of IEA </a:t>
            </a:r>
            <a:r>
              <a:rPr lang="fr-CA" sz="2600" dirty="0" err="1"/>
              <a:t>hosting</a:t>
            </a:r>
            <a:endParaRPr lang="fr-CA" sz="2600" dirty="0"/>
          </a:p>
          <a:p>
            <a:pPr lvl="1"/>
            <a:r>
              <a:rPr lang="fr-CA" sz="2400" dirty="0" err="1"/>
              <a:t>Hosting</a:t>
            </a:r>
            <a:r>
              <a:rPr lang="fr-CA" sz="2400" dirty="0"/>
              <a:t> </a:t>
            </a:r>
            <a:r>
              <a:rPr lang="fr-CA" sz="2400" i="1" dirty="0"/>
              <a:t>time </a:t>
            </a:r>
            <a:r>
              <a:rPr lang="fr-CA" sz="2400" dirty="0"/>
              <a:t>limitations</a:t>
            </a:r>
            <a:endParaRPr lang="en-CA" sz="2400" dirty="0"/>
          </a:p>
        </p:txBody>
      </p:sp>
      <p:sp>
        <p:nvSpPr>
          <p:cNvPr id="7" name="TextBox 6">
            <a:extLst>
              <a:ext uri="{FF2B5EF4-FFF2-40B4-BE49-F238E27FC236}">
                <a16:creationId xmlns:a16="http://schemas.microsoft.com/office/drawing/2014/main" id="{87BC2E70-80F7-4045-9D4B-BD63C0F304C5}"/>
              </a:ext>
            </a:extLst>
          </p:cNvPr>
          <p:cNvSpPr txBox="1"/>
          <p:nvPr/>
        </p:nvSpPr>
        <p:spPr>
          <a:xfrm>
            <a:off x="0" y="-54028"/>
            <a:ext cx="2091128" cy="369332"/>
          </a:xfrm>
          <a:prstGeom prst="rect">
            <a:avLst/>
          </a:prstGeom>
          <a:noFill/>
        </p:spPr>
        <p:txBody>
          <a:bodyPr wrap="square">
            <a:spAutoFit/>
          </a:bodyPr>
          <a:lstStyle/>
          <a:p>
            <a:r>
              <a:rPr lang="en-US" altLang="ja-JP" sz="1800" dirty="0">
                <a:solidFill>
                  <a:srgbClr val="426DCE"/>
                </a:solidFill>
              </a:rPr>
              <a:t>Improve processes </a:t>
            </a:r>
            <a:endParaRPr lang="en-CA" dirty="0">
              <a:solidFill>
                <a:srgbClr val="426DCE"/>
              </a:solidFill>
            </a:endParaRPr>
          </a:p>
        </p:txBody>
      </p:sp>
      <p:sp>
        <p:nvSpPr>
          <p:cNvPr id="8" name="Rectangle 7">
            <a:extLst>
              <a:ext uri="{FF2B5EF4-FFF2-40B4-BE49-F238E27FC236}">
                <a16:creationId xmlns:a16="http://schemas.microsoft.com/office/drawing/2014/main" id="{1DE63E50-12A2-B337-5CD5-C652DE2FC1AE}"/>
              </a:ext>
            </a:extLst>
          </p:cNvPr>
          <p:cNvSpPr/>
          <p:nvPr/>
        </p:nvSpPr>
        <p:spPr>
          <a:xfrm>
            <a:off x="2454442" y="2712574"/>
            <a:ext cx="936276" cy="14492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 name="Rectangle 8">
            <a:extLst>
              <a:ext uri="{FF2B5EF4-FFF2-40B4-BE49-F238E27FC236}">
                <a16:creationId xmlns:a16="http://schemas.microsoft.com/office/drawing/2014/main" id="{1CD4D254-FFED-8B37-F8D4-73F635D03B02}"/>
              </a:ext>
            </a:extLst>
          </p:cNvPr>
          <p:cNvSpPr/>
          <p:nvPr/>
        </p:nvSpPr>
        <p:spPr>
          <a:xfrm>
            <a:off x="1846300" y="3180712"/>
            <a:ext cx="2086933" cy="332802"/>
          </a:xfrm>
          <a:prstGeom prst="rect">
            <a:avLst/>
          </a:prstGeom>
          <a:no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Rectangle 9">
            <a:extLst>
              <a:ext uri="{FF2B5EF4-FFF2-40B4-BE49-F238E27FC236}">
                <a16:creationId xmlns:a16="http://schemas.microsoft.com/office/drawing/2014/main" id="{A526ACC9-5C0F-A531-F62D-BD8C86F992F8}"/>
              </a:ext>
            </a:extLst>
          </p:cNvPr>
          <p:cNvSpPr/>
          <p:nvPr/>
        </p:nvSpPr>
        <p:spPr>
          <a:xfrm>
            <a:off x="2756325" y="3513514"/>
            <a:ext cx="778772" cy="152400"/>
          </a:xfrm>
          <a:prstGeom prst="rect">
            <a:avLst/>
          </a:prstGeom>
          <a:solidFill>
            <a:srgbClr val="FFC000">
              <a:alpha val="7843"/>
            </a:srgbClr>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Rectangle 10">
            <a:extLst>
              <a:ext uri="{FF2B5EF4-FFF2-40B4-BE49-F238E27FC236}">
                <a16:creationId xmlns:a16="http://schemas.microsoft.com/office/drawing/2014/main" id="{AB2C6C87-55CF-ACE9-BFC8-30631D1AA95F}"/>
              </a:ext>
            </a:extLst>
          </p:cNvPr>
          <p:cNvSpPr/>
          <p:nvPr/>
        </p:nvSpPr>
        <p:spPr>
          <a:xfrm>
            <a:off x="2287456" y="3700329"/>
            <a:ext cx="1938909" cy="136397"/>
          </a:xfrm>
          <a:prstGeom prst="rect">
            <a:avLst/>
          </a:prstGeom>
          <a:solidFill>
            <a:srgbClr val="FFC000">
              <a:alpha val="7843"/>
            </a:srgbClr>
          </a:solidFill>
          <a:ln>
            <a:solidFill>
              <a:srgbClr val="5572C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694314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9A5C9D-94AA-1ACA-BD71-FE2996AB3ECF}"/>
            </a:ext>
          </a:extLst>
        </p:cNvPr>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F7758554-5B60-2338-B9F5-A48DC7C8C188}"/>
              </a:ext>
            </a:extLst>
          </p:cNvPr>
          <p:cNvSpPr txBox="1">
            <a:spLocks/>
          </p:cNvSpPr>
          <p:nvPr/>
        </p:nvSpPr>
        <p:spPr>
          <a:xfrm>
            <a:off x="1104900" y="71438"/>
            <a:ext cx="7231063" cy="588962"/>
          </a:xfrm>
          <a:prstGeom prst="rect">
            <a:avLst/>
          </a:prstGeom>
        </p:spPr>
        <p:txBody>
          <a:bodyPr>
            <a:normAutofit fontScale="925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US" altLang="ja-JP" sz="3200" b="1" dirty="0">
                <a:solidFill>
                  <a:prstClr val="black"/>
                </a:solidFill>
              </a:rPr>
              <a:t>Process efficiency </a:t>
            </a:r>
            <a:r>
              <a:rPr lang="en-US" altLang="ja-JP" sz="3200" dirty="0">
                <a:solidFill>
                  <a:prstClr val="black"/>
                </a:solidFill>
              </a:rPr>
              <a:t>stakeholder relationships</a:t>
            </a:r>
          </a:p>
        </p:txBody>
      </p:sp>
      <p:sp>
        <p:nvSpPr>
          <p:cNvPr id="4" name="コンテンツ プレースホルダー 3">
            <a:extLst>
              <a:ext uri="{FF2B5EF4-FFF2-40B4-BE49-F238E27FC236}">
                <a16:creationId xmlns:a16="http://schemas.microsoft.com/office/drawing/2014/main" id="{F7969D3C-C5D8-BBFF-9DC0-4655BEBF0A92}"/>
              </a:ext>
            </a:extLst>
          </p:cNvPr>
          <p:cNvSpPr>
            <a:spLocks noGrp="1"/>
          </p:cNvSpPr>
          <p:nvPr>
            <p:ph idx="1"/>
          </p:nvPr>
        </p:nvSpPr>
        <p:spPr>
          <a:xfrm>
            <a:off x="701675" y="730250"/>
            <a:ext cx="7886700" cy="4381500"/>
          </a:xfrm>
        </p:spPr>
        <p:txBody>
          <a:bodyPr rtlCol="0">
            <a:noAutofit/>
          </a:bodyPr>
          <a:lstStyle/>
          <a:p>
            <a:pPr marL="0" indent="0" algn="just" eaLnBrk="1" fontAlgn="auto" hangingPunct="1">
              <a:lnSpc>
                <a:spcPct val="100000"/>
              </a:lnSpc>
              <a:spcBef>
                <a:spcPts val="0"/>
              </a:spcBef>
              <a:spcAft>
                <a:spcPts val="0"/>
              </a:spcAft>
              <a:buFont typeface="Arial" panose="020B0604020202020204" pitchFamily="34" charset="0"/>
              <a:buNone/>
              <a:defRPr/>
            </a:pPr>
            <a:endParaRPr lang="en-US" altLang="ja-JP" dirty="0"/>
          </a:p>
          <a:p>
            <a:pPr marL="312738" indent="-312738" algn="just" eaLnBrk="1" fontAlgn="auto" hangingPunct="1">
              <a:lnSpc>
                <a:spcPct val="100000"/>
              </a:lnSpc>
              <a:spcBef>
                <a:spcPts val="0"/>
              </a:spcBef>
              <a:spcAft>
                <a:spcPts val="0"/>
              </a:spcAft>
              <a:buFont typeface="Wingdings" pitchFamily="2" charset="2"/>
              <a:buChar char="n"/>
              <a:defRPr/>
            </a:pPr>
            <a:endParaRPr lang="en-US" altLang="ja-JP" dirty="0"/>
          </a:p>
        </p:txBody>
      </p:sp>
      <p:graphicFrame>
        <p:nvGraphicFramePr>
          <p:cNvPr id="2" name="Table 1">
            <a:extLst>
              <a:ext uri="{FF2B5EF4-FFF2-40B4-BE49-F238E27FC236}">
                <a16:creationId xmlns:a16="http://schemas.microsoft.com/office/drawing/2014/main" id="{EA164BF9-A034-16E6-F4E1-1DFB1F3CA02E}"/>
              </a:ext>
            </a:extLst>
          </p:cNvPr>
          <p:cNvGraphicFramePr>
            <a:graphicFrameLocks noGrp="1"/>
          </p:cNvGraphicFramePr>
          <p:nvPr>
            <p:extLst>
              <p:ext uri="{D42A27DB-BD31-4B8C-83A1-F6EECF244321}">
                <p14:modId xmlns:p14="http://schemas.microsoft.com/office/powerpoint/2010/main" val="269073362"/>
              </p:ext>
            </p:extLst>
          </p:nvPr>
        </p:nvGraphicFramePr>
        <p:xfrm>
          <a:off x="915988" y="482600"/>
          <a:ext cx="7748327" cy="3836564"/>
        </p:xfrm>
        <a:graphic>
          <a:graphicData uri="http://schemas.openxmlformats.org/drawingml/2006/table">
            <a:tbl>
              <a:tblPr firstRow="1" bandRow="1"/>
              <a:tblGrid>
                <a:gridCol w="1429982">
                  <a:extLst>
                    <a:ext uri="{9D8B030D-6E8A-4147-A177-3AD203B41FA5}">
                      <a16:colId xmlns:a16="http://schemas.microsoft.com/office/drawing/2014/main" val="20000"/>
                    </a:ext>
                  </a:extLst>
                </a:gridCol>
                <a:gridCol w="1187380">
                  <a:extLst>
                    <a:ext uri="{9D8B030D-6E8A-4147-A177-3AD203B41FA5}">
                      <a16:colId xmlns:a16="http://schemas.microsoft.com/office/drawing/2014/main" val="20001"/>
                    </a:ext>
                  </a:extLst>
                </a:gridCol>
                <a:gridCol w="1438161">
                  <a:extLst>
                    <a:ext uri="{9D8B030D-6E8A-4147-A177-3AD203B41FA5}">
                      <a16:colId xmlns:a16="http://schemas.microsoft.com/office/drawing/2014/main" val="20002"/>
                    </a:ext>
                  </a:extLst>
                </a:gridCol>
                <a:gridCol w="1150528">
                  <a:extLst>
                    <a:ext uri="{9D8B030D-6E8A-4147-A177-3AD203B41FA5}">
                      <a16:colId xmlns:a16="http://schemas.microsoft.com/office/drawing/2014/main" val="20003"/>
                    </a:ext>
                  </a:extLst>
                </a:gridCol>
                <a:gridCol w="1301914">
                  <a:extLst>
                    <a:ext uri="{9D8B030D-6E8A-4147-A177-3AD203B41FA5}">
                      <a16:colId xmlns:a16="http://schemas.microsoft.com/office/drawing/2014/main" val="20004"/>
                    </a:ext>
                  </a:extLst>
                </a:gridCol>
                <a:gridCol w="1240362">
                  <a:extLst>
                    <a:ext uri="{9D8B030D-6E8A-4147-A177-3AD203B41FA5}">
                      <a16:colId xmlns:a16="http://schemas.microsoft.com/office/drawing/2014/main" val="20005"/>
                    </a:ext>
                  </a:extLst>
                </a:gridCol>
              </a:tblGrid>
              <a:tr h="937149">
                <a:tc>
                  <a:txBody>
                    <a:bodyPr/>
                    <a:lstStyle/>
                    <a:p>
                      <a:pPr marL="900113" indent="-180975">
                        <a:lnSpc>
                          <a:spcPct val="115000"/>
                        </a:lnSpc>
                      </a:pPr>
                      <a:r>
                        <a:rPr lang="en-US" sz="1800" b="0" dirty="0">
                          <a:effectLst/>
                          <a:latin typeface="Lato" panose="020F0502020204030203" pitchFamily="34" charset="0"/>
                          <a:ea typeface="Lato" panose="020F0502020204030203" pitchFamily="34" charset="0"/>
                          <a:cs typeface="Lato" panose="020F0502020204030203" pitchFamily="34" charset="0"/>
                        </a:rPr>
                        <a:t>From                         </a:t>
                      </a:r>
                    </a:p>
                    <a:p>
                      <a:pPr marL="900113" indent="-180975">
                        <a:lnSpc>
                          <a:spcPct val="115000"/>
                        </a:lnSpc>
                      </a:pPr>
                      <a:r>
                        <a:rPr lang="en-US" sz="1800" b="0" dirty="0">
                          <a:effectLst/>
                          <a:latin typeface="Lato" panose="020F0502020204030203" pitchFamily="34" charset="0"/>
                          <a:ea typeface="Lato" panose="020F0502020204030203" pitchFamily="34" charset="0"/>
                          <a:cs typeface="Lato" panose="020F0502020204030203" pitchFamily="34" charset="0"/>
                        </a:rPr>
                        <a:t>    </a:t>
                      </a:r>
                    </a:p>
                    <a:p>
                      <a:pPr>
                        <a:lnSpc>
                          <a:spcPct val="115000"/>
                        </a:lnSpc>
                      </a:pPr>
                      <a:r>
                        <a:rPr lang="en-US" sz="1800" b="0" dirty="0">
                          <a:effectLst/>
                          <a:latin typeface="Lato" panose="020F0502020204030203" pitchFamily="34" charset="0"/>
                          <a:ea typeface="Lato" panose="020F0502020204030203" pitchFamily="34" charset="0"/>
                          <a:cs typeface="Lato" panose="020F0502020204030203" pitchFamily="34" charset="0"/>
                        </a:rPr>
                        <a:t> To</a:t>
                      </a:r>
                      <a:endParaRPr lang="en-ZA" sz="1800" b="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VPSG</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Admin.</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US" sz="1800" b="0" dirty="0">
                          <a:solidFill>
                            <a:srgbClr val="000000"/>
                          </a:solidFill>
                          <a:effectLst/>
                          <a:latin typeface="Lato" panose="020F0502020204030203" pitchFamily="34" charset="0"/>
                          <a:ea typeface="Lato" panose="020F0502020204030203" pitchFamily="34" charset="0"/>
                          <a:cs typeface="Lato" panose="020F0502020204030203" pitchFamily="34" charset="0"/>
                        </a:rPr>
                        <a:t>Officers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Executive Committee</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US" sz="1800" b="0" dirty="0">
                          <a:solidFill>
                            <a:srgbClr val="000000"/>
                          </a:solidFill>
                          <a:effectLst/>
                          <a:latin typeface="Lato" panose="020F0502020204030203" pitchFamily="34" charset="0"/>
                          <a:ea typeface="Lato" panose="020F0502020204030203" pitchFamily="34" charset="0"/>
                          <a:cs typeface="Lato" panose="020F0502020204030203" pitchFamily="34" charset="0"/>
                        </a:rPr>
                        <a:t>Other (external) groups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20087">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VPSP</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Reflect</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endParaRPr lang="en-ZA" sz="1800" b="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469657">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Admin</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Consult</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Reflect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338641">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Officers</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543141">
                <a:tc>
                  <a:txBody>
                    <a:bodyPr/>
                    <a:lstStyle/>
                    <a:p>
                      <a:pPr algn="just">
                        <a:lnSpc>
                          <a:spcPct val="115000"/>
                        </a:lnSpc>
                        <a:spcAft>
                          <a:spcPts val="1000"/>
                        </a:spcAft>
                      </a:pPr>
                      <a:r>
                        <a:rPr lang="en-ZA" sz="1800" b="0" dirty="0">
                          <a:effectLst/>
                          <a:latin typeface="Lato" panose="020F0502020204030203" pitchFamily="34" charset="0"/>
                          <a:ea typeface="Lato" panose="020F0502020204030203" pitchFamily="34" charset="0"/>
                          <a:cs typeface="Lato" panose="020F0502020204030203" pitchFamily="34" charset="0"/>
                        </a:rPr>
                        <a:t>Executive Committee</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Inform</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Reflect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803605">
                <a:tc>
                  <a:txBody>
                    <a:bodyPr/>
                    <a:lstStyle/>
                    <a:p>
                      <a:pPr algn="just">
                        <a:lnSpc>
                          <a:spcPct val="115000"/>
                        </a:lnSpc>
                        <a:spcAft>
                          <a:spcPts val="1000"/>
                        </a:spcAft>
                      </a:pPr>
                      <a:r>
                        <a:rPr lang="en-US" sz="1800" b="0" dirty="0">
                          <a:solidFill>
                            <a:srgbClr val="000000"/>
                          </a:solidFill>
                          <a:effectLst/>
                          <a:latin typeface="Lato" panose="020F0502020204030203" pitchFamily="34" charset="0"/>
                          <a:ea typeface="Lato" panose="020F0502020204030203" pitchFamily="34" charset="0"/>
                          <a:cs typeface="Lato" panose="020F0502020204030203" pitchFamily="34" charset="0"/>
                        </a:rPr>
                        <a:t>Other (external) groups</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ZA" sz="1800" b="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b="0" dirty="0">
                          <a:effectLst/>
                          <a:latin typeface="Lato" panose="020F0502020204030203" pitchFamily="34" charset="0"/>
                          <a:ea typeface="Lato" panose="020F0502020204030203" pitchFamily="34" charset="0"/>
                          <a:cs typeface="Lato" panose="020F0502020204030203" pitchFamily="34" charset="0"/>
                        </a:rPr>
                        <a:t>Share best practices</a:t>
                      </a:r>
                    </a:p>
                  </a:txBody>
                  <a:tcPr marL="57050" marR="57050" marT="28532" marB="28532"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880661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0F213-8CCC-CD75-0466-94847CA6290C}"/>
            </a:ext>
          </a:extLst>
        </p:cNvPr>
        <p:cNvGrpSpPr/>
        <p:nvPr/>
      </p:nvGrpSpPr>
      <p:grpSpPr>
        <a:xfrm>
          <a:off x="0" y="0"/>
          <a:ext cx="0" cy="0"/>
          <a:chOff x="0" y="0"/>
          <a:chExt cx="0" cy="0"/>
        </a:xfrm>
      </p:grpSpPr>
      <p:sp>
        <p:nvSpPr>
          <p:cNvPr id="6146" name="Titre 1">
            <a:extLst>
              <a:ext uri="{FF2B5EF4-FFF2-40B4-BE49-F238E27FC236}">
                <a16:creationId xmlns:a16="http://schemas.microsoft.com/office/drawing/2014/main" id="{62A39FD3-23DA-45CD-84FB-E3D72FEA7BE8}"/>
              </a:ext>
            </a:extLst>
          </p:cNvPr>
          <p:cNvSpPr>
            <a:spLocks noGrp="1" noChangeArrowheads="1"/>
          </p:cNvSpPr>
          <p:nvPr>
            <p:ph type="title"/>
          </p:nvPr>
        </p:nvSpPr>
        <p:spPr>
          <a:xfrm>
            <a:off x="503359" y="304800"/>
            <a:ext cx="8238129" cy="1104900"/>
          </a:xfrm>
        </p:spPr>
        <p:txBody>
          <a:bodyPr/>
          <a:lstStyle/>
          <a:p>
            <a:pPr algn="ctr" eaLnBrk="1" hangingPunct="1"/>
            <a:r>
              <a:rPr lang="fr-CA" altLang="fr-FR" dirty="0" err="1"/>
              <a:t>Enhance</a:t>
            </a:r>
            <a:r>
              <a:rPr lang="fr-CA" altLang="fr-FR" dirty="0"/>
              <a:t> O</a:t>
            </a:r>
            <a:r>
              <a:rPr lang="fr-CA" altLang="fr-FR" dirty="0">
                <a:latin typeface="Lato" panose="020F0502020204030203" pitchFamily="34" charset="0"/>
                <a:ea typeface="Lato" panose="020F0502020204030203" pitchFamily="34" charset="0"/>
                <a:cs typeface="Lato" panose="020F0502020204030203" pitchFamily="34" charset="0"/>
              </a:rPr>
              <a:t>perating</a:t>
            </a:r>
            <a:r>
              <a:rPr lang="fr-CA" altLang="fr-FR" dirty="0"/>
              <a:t> </a:t>
            </a:r>
            <a:r>
              <a:rPr lang="fr-CA" altLang="fr-FR" dirty="0" err="1"/>
              <a:t>P</a:t>
            </a:r>
            <a:r>
              <a:rPr lang="fr-CA" altLang="fr-FR" dirty="0" err="1">
                <a:latin typeface="Lato" panose="020F0502020204030203" pitchFamily="34" charset="0"/>
                <a:ea typeface="Lato" panose="020F0502020204030203" pitchFamily="34" charset="0"/>
                <a:cs typeface="Lato" panose="020F0502020204030203" pitchFamily="34" charset="0"/>
              </a:rPr>
              <a:t>rocedure</a:t>
            </a:r>
            <a:r>
              <a:rPr lang="fr-CA" altLang="fr-FR" dirty="0" err="1"/>
              <a:t>s</a:t>
            </a:r>
            <a:endParaRPr lang="fr-CA" altLang="fr-FR" dirty="0"/>
          </a:p>
        </p:txBody>
      </p:sp>
      <p:sp>
        <p:nvSpPr>
          <p:cNvPr id="3" name="Espace réservé du texte 2">
            <a:extLst>
              <a:ext uri="{FF2B5EF4-FFF2-40B4-BE49-F238E27FC236}">
                <a16:creationId xmlns:a16="http://schemas.microsoft.com/office/drawing/2014/main" id="{57D6A866-803A-5294-17A6-69872CF512C2}"/>
              </a:ext>
            </a:extLst>
          </p:cNvPr>
          <p:cNvSpPr>
            <a:spLocks noGrp="1"/>
          </p:cNvSpPr>
          <p:nvPr>
            <p:ph type="body" idx="1"/>
          </p:nvPr>
        </p:nvSpPr>
        <p:spPr>
          <a:xfrm>
            <a:off x="646113" y="1186801"/>
            <a:ext cx="3868737" cy="369887"/>
          </a:xfrm>
          <a:solidFill>
            <a:schemeClr val="accent2">
              <a:lumMod val="40000"/>
              <a:lumOff val="60000"/>
            </a:schemeClr>
          </a:solidFill>
        </p:spPr>
        <p:txBody>
          <a:bodyPr/>
          <a:lstStyle/>
          <a:p>
            <a:pPr eaLnBrk="1" hangingPunct="1">
              <a:defRPr/>
            </a:pPr>
            <a:r>
              <a:rPr lang="fr-CA" dirty="0">
                <a:latin typeface="Lato" panose="020F0502020204030203" pitchFamily="34" charset="0"/>
                <a:ea typeface="Lato" panose="020F0502020204030203" pitchFamily="34" charset="0"/>
                <a:cs typeface="Lato" panose="020F0502020204030203" pitchFamily="34" charset="0"/>
              </a:rPr>
              <a:t>Value-</a:t>
            </a:r>
            <a:r>
              <a:rPr lang="fr-CA" dirty="0" err="1">
                <a:latin typeface="Lato" panose="020F0502020204030203" pitchFamily="34" charset="0"/>
                <a:ea typeface="Lato" panose="020F0502020204030203" pitchFamily="34" charset="0"/>
                <a:cs typeface="Lato" panose="020F0502020204030203" pitchFamily="34" charset="0"/>
              </a:rPr>
              <a:t>add</a:t>
            </a:r>
            <a:endParaRPr lang="fr-CA" dirty="0">
              <a:latin typeface="Lato" panose="020F0502020204030203" pitchFamily="34" charset="0"/>
              <a:ea typeface="Lato" panose="020F0502020204030203" pitchFamily="34" charset="0"/>
              <a:cs typeface="Lato" panose="020F0502020204030203" pitchFamily="34" charset="0"/>
            </a:endParaRPr>
          </a:p>
        </p:txBody>
      </p:sp>
      <p:sp>
        <p:nvSpPr>
          <p:cNvPr id="10" name="コンテンツ プレースホルダー 3">
            <a:extLst>
              <a:ext uri="{FF2B5EF4-FFF2-40B4-BE49-F238E27FC236}">
                <a16:creationId xmlns:a16="http://schemas.microsoft.com/office/drawing/2014/main" id="{BD769C03-7AB9-3C21-1DA1-1359D23138DF}"/>
              </a:ext>
            </a:extLst>
          </p:cNvPr>
          <p:cNvSpPr>
            <a:spLocks noGrp="1"/>
          </p:cNvSpPr>
          <p:nvPr>
            <p:ph sz="half" idx="2"/>
          </p:nvPr>
        </p:nvSpPr>
        <p:spPr>
          <a:xfrm>
            <a:off x="630238" y="1582738"/>
            <a:ext cx="3868737" cy="346196"/>
          </a:xfrm>
          <a:solidFill>
            <a:schemeClr val="accent2">
              <a:lumMod val="40000"/>
              <a:lumOff val="60000"/>
            </a:schemeClr>
          </a:solidFill>
        </p:spPr>
        <p:txBody>
          <a:bodyPr rtlCol="0">
            <a:normAutofit/>
          </a:bodyPr>
          <a:lstStyle/>
          <a:p>
            <a:pPr marL="0" indent="0" algn="just" eaLnBrk="1" fontAlgn="auto" hangingPunct="1">
              <a:spcBef>
                <a:spcPts val="0"/>
              </a:spcBef>
              <a:spcAft>
                <a:spcPts val="0"/>
              </a:spcAft>
              <a:buFont typeface="Arial" panose="020B0604020202020204" pitchFamily="34" charset="0"/>
              <a:buNone/>
              <a:defRPr/>
            </a:pPr>
            <a:r>
              <a:rPr lang="en-CA" altLang="ja-JP" sz="1800" dirty="0">
                <a:latin typeface="Lato" panose="020F0502020204030203" pitchFamily="34" charset="0"/>
                <a:ea typeface="Lato" panose="020F0502020204030203" pitchFamily="34" charset="0"/>
                <a:cs typeface="Lato" panose="020F0502020204030203" pitchFamily="34" charset="0"/>
              </a:rPr>
              <a:t>Facilitate value-added elements</a:t>
            </a:r>
            <a:endParaRPr lang="ja-JP" altLang="en-US" sz="1800" dirty="0">
              <a:latin typeface="Lato" panose="020F0502020204030203" pitchFamily="34" charset="0"/>
              <a:cs typeface="Lato" panose="020F0502020204030203" pitchFamily="34" charset="0"/>
            </a:endParaRPr>
          </a:p>
        </p:txBody>
      </p:sp>
      <p:sp>
        <p:nvSpPr>
          <p:cNvPr id="6149" name="Espace réservé du texte 3">
            <a:extLst>
              <a:ext uri="{FF2B5EF4-FFF2-40B4-BE49-F238E27FC236}">
                <a16:creationId xmlns:a16="http://schemas.microsoft.com/office/drawing/2014/main" id="{6C80DAEF-20B6-66C7-5852-CCABEF6537A8}"/>
              </a:ext>
            </a:extLst>
          </p:cNvPr>
          <p:cNvSpPr>
            <a:spLocks noGrp="1" noChangeArrowheads="1"/>
          </p:cNvSpPr>
          <p:nvPr>
            <p:ph type="body" sz="quarter" idx="3"/>
          </p:nvPr>
        </p:nvSpPr>
        <p:spPr>
          <a:xfrm>
            <a:off x="4625975" y="1158875"/>
            <a:ext cx="3887788" cy="392113"/>
          </a:xfrm>
          <a:solidFill>
            <a:srgbClr val="66FF99"/>
          </a:solidFill>
        </p:spPr>
        <p:txBody>
          <a:bodyPr/>
          <a:lstStyle/>
          <a:p>
            <a:pPr eaLnBrk="1" hangingPunct="1"/>
            <a:r>
              <a:rPr lang="en-US" altLang="ja-JP" dirty="0">
                <a:latin typeface="Lato" panose="020F0502020204030203" pitchFamily="34" charset="0"/>
                <a:ea typeface="Lato" panose="020F0502020204030203" pitchFamily="34" charset="0"/>
                <a:cs typeface="Lato" panose="020F0502020204030203" pitchFamily="34" charset="0"/>
              </a:rPr>
              <a:t>Alignment with IEA Goals</a:t>
            </a:r>
            <a:endParaRPr lang="fr-CA" altLang="fr-FR" dirty="0">
              <a:latin typeface="Lato" panose="020F0502020204030203" pitchFamily="34" charset="0"/>
              <a:ea typeface="Lato" panose="020F0502020204030203" pitchFamily="34" charset="0"/>
              <a:cs typeface="Lato" panose="020F0502020204030203" pitchFamily="34" charset="0"/>
            </a:endParaRPr>
          </a:p>
        </p:txBody>
      </p:sp>
      <p:sp>
        <p:nvSpPr>
          <p:cNvPr id="5" name="Espace réservé du contenu 4">
            <a:extLst>
              <a:ext uri="{FF2B5EF4-FFF2-40B4-BE49-F238E27FC236}">
                <a16:creationId xmlns:a16="http://schemas.microsoft.com/office/drawing/2014/main" id="{B91FBD86-0C09-5B57-C171-5124F4D52330}"/>
              </a:ext>
            </a:extLst>
          </p:cNvPr>
          <p:cNvSpPr>
            <a:spLocks noGrp="1"/>
          </p:cNvSpPr>
          <p:nvPr>
            <p:ph sz="quarter" idx="4"/>
          </p:nvPr>
        </p:nvSpPr>
        <p:spPr>
          <a:xfrm>
            <a:off x="4629150" y="1582737"/>
            <a:ext cx="3887788" cy="1341831"/>
          </a:xfrm>
          <a:solidFill>
            <a:srgbClr val="66FF99"/>
          </a:solidFill>
        </p:spPr>
        <p:txBody>
          <a:bodyPr/>
          <a:lstStyle/>
          <a:p>
            <a:pPr marL="0" indent="0" eaLnBrk="1" fontAlgn="auto" hangingPunct="1">
              <a:lnSpc>
                <a:spcPct val="100000"/>
              </a:lnSpc>
              <a:spcBef>
                <a:spcPts val="0"/>
              </a:spcBef>
              <a:spcAft>
                <a:spcPts val="0"/>
              </a:spcAft>
              <a:buNone/>
              <a:defRPr/>
            </a:pPr>
            <a:r>
              <a:rPr lang="en-ZA" sz="18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rPr>
              <a:t>…effective communication with and collaboration between FS.</a:t>
            </a:r>
            <a:endParaRPr lang="fr-CA" sz="18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endParaRPr>
          </a:p>
          <a:p>
            <a:pPr marL="342900" indent="-342900" eaLnBrk="1" fontAlgn="auto" hangingPunct="1">
              <a:lnSpc>
                <a:spcPct val="100000"/>
              </a:lnSpc>
              <a:spcBef>
                <a:spcPts val="0"/>
              </a:spcBef>
              <a:spcAft>
                <a:spcPts val="0"/>
              </a:spcAft>
              <a:buFont typeface="+mj-lt"/>
              <a:buAutoNum type="arabicPeriod"/>
              <a:defRPr/>
            </a:pPr>
            <a:r>
              <a:rPr lang="en-ZA" sz="16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rPr>
              <a:t>Engage Stakeholders</a:t>
            </a:r>
          </a:p>
          <a:p>
            <a:pPr marL="342900" indent="-342900" eaLnBrk="1" fontAlgn="auto" hangingPunct="1">
              <a:lnSpc>
                <a:spcPct val="100000"/>
              </a:lnSpc>
              <a:spcBef>
                <a:spcPts val="0"/>
              </a:spcBef>
              <a:spcAft>
                <a:spcPts val="0"/>
              </a:spcAft>
              <a:buFont typeface="+mj-lt"/>
              <a:buAutoNum type="arabicPeriod" startAt="6"/>
              <a:defRPr/>
            </a:pPr>
            <a:r>
              <a:rPr lang="en-US" sz="16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rPr>
              <a:t>Reinforce Association infrastructure</a:t>
            </a:r>
          </a:p>
          <a:p>
            <a:pPr marL="342900" indent="-342900" eaLnBrk="1" fontAlgn="auto" hangingPunct="1">
              <a:lnSpc>
                <a:spcPct val="100000"/>
              </a:lnSpc>
              <a:spcBef>
                <a:spcPts val="0"/>
              </a:spcBef>
              <a:spcAft>
                <a:spcPts val="0"/>
              </a:spcAft>
              <a:buFont typeface="+mj-lt"/>
              <a:buAutoNum type="arabicPeriod" startAt="6"/>
              <a:defRPr/>
            </a:pPr>
            <a:r>
              <a:rPr lang="en-US" sz="16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rPr>
              <a:t>Maintain future focus</a:t>
            </a:r>
          </a:p>
          <a:p>
            <a:pPr eaLnBrk="1" fontAlgn="auto" hangingPunct="1">
              <a:spcAft>
                <a:spcPts val="0"/>
              </a:spcAft>
              <a:defRPr/>
            </a:pPr>
            <a:endParaRPr lang="en-ZA" sz="1800" dirty="0">
              <a:solidFill>
                <a:schemeClr val="accent1">
                  <a:lumMod val="75000"/>
                </a:schemeClr>
              </a:solidFill>
              <a:latin typeface="Lato" panose="020F0502020204030203" pitchFamily="34" charset="0"/>
              <a:ea typeface="Lato" panose="020F0502020204030203" pitchFamily="34" charset="0"/>
              <a:cs typeface="Lato" panose="020F0502020204030203" pitchFamily="34" charset="0"/>
            </a:endParaRPr>
          </a:p>
        </p:txBody>
      </p:sp>
      <p:sp>
        <p:nvSpPr>
          <p:cNvPr id="6151" name="Espace réservé du texte 2">
            <a:extLst>
              <a:ext uri="{FF2B5EF4-FFF2-40B4-BE49-F238E27FC236}">
                <a16:creationId xmlns:a16="http://schemas.microsoft.com/office/drawing/2014/main" id="{A626EEB2-25CF-BB7B-414A-CD697722EE74}"/>
              </a:ext>
            </a:extLst>
          </p:cNvPr>
          <p:cNvSpPr txBox="1">
            <a:spLocks noChangeArrowheads="1"/>
          </p:cNvSpPr>
          <p:nvPr/>
        </p:nvSpPr>
        <p:spPr bwMode="auto">
          <a:xfrm>
            <a:off x="646113" y="2014709"/>
            <a:ext cx="3887788" cy="403225"/>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fr-CA" altLang="fr-FR" sz="1800" b="1" dirty="0">
                <a:latin typeface="Lato" panose="020F0502020204030203" pitchFamily="34" charset="0"/>
                <a:ea typeface="Lato" panose="020F0502020204030203" pitchFamily="34" charset="0"/>
                <a:cs typeface="Lato" panose="020F0502020204030203" pitchFamily="34" charset="0"/>
              </a:rPr>
              <a:t>Stakeholder </a:t>
            </a:r>
            <a:r>
              <a:rPr lang="fr-CA" altLang="fr-FR" sz="1800" b="1" dirty="0" err="1">
                <a:latin typeface="Lato" panose="020F0502020204030203" pitchFamily="34" charset="0"/>
                <a:ea typeface="Lato" panose="020F0502020204030203" pitchFamily="34" charset="0"/>
                <a:cs typeface="Lato" panose="020F0502020204030203" pitchFamily="34" charset="0"/>
              </a:rPr>
              <a:t>Needs</a:t>
            </a:r>
            <a:r>
              <a:rPr lang="fr-CA" altLang="fr-FR" sz="1800" b="1" dirty="0">
                <a:latin typeface="Lato" panose="020F0502020204030203" pitchFamily="34" charset="0"/>
                <a:ea typeface="Lato" panose="020F0502020204030203" pitchFamily="34" charset="0"/>
                <a:cs typeface="Lato" panose="020F0502020204030203" pitchFamily="34" charset="0"/>
              </a:rPr>
              <a:t> to </a:t>
            </a:r>
            <a:r>
              <a:rPr lang="fr-CA" altLang="fr-FR" sz="1800" b="1" dirty="0" err="1">
                <a:latin typeface="Lato" panose="020F0502020204030203" pitchFamily="34" charset="0"/>
                <a:ea typeface="Lato" panose="020F0502020204030203" pitchFamily="34" charset="0"/>
                <a:cs typeface="Lato" panose="020F0502020204030203" pitchFamily="34" charset="0"/>
              </a:rPr>
              <a:t>be</a:t>
            </a:r>
            <a:r>
              <a:rPr lang="fr-CA" altLang="fr-FR" sz="1800" b="1" dirty="0">
                <a:latin typeface="Lato" panose="020F0502020204030203" pitchFamily="34" charset="0"/>
                <a:ea typeface="Lato" panose="020F0502020204030203" pitchFamily="34" charset="0"/>
                <a:cs typeface="Lato" panose="020F0502020204030203" pitchFamily="34" charset="0"/>
              </a:rPr>
              <a:t> met</a:t>
            </a:r>
          </a:p>
        </p:txBody>
      </p:sp>
      <p:sp>
        <p:nvSpPr>
          <p:cNvPr id="6152" name="コンテンツ プレースホルダー 3">
            <a:extLst>
              <a:ext uri="{FF2B5EF4-FFF2-40B4-BE49-F238E27FC236}">
                <a16:creationId xmlns:a16="http://schemas.microsoft.com/office/drawing/2014/main" id="{A66E4D35-664A-D6C1-9DA3-E50264931775}"/>
              </a:ext>
            </a:extLst>
          </p:cNvPr>
          <p:cNvSpPr txBox="1">
            <a:spLocks noChangeArrowheads="1"/>
          </p:cNvSpPr>
          <p:nvPr/>
        </p:nvSpPr>
        <p:spPr bwMode="auto">
          <a:xfrm>
            <a:off x="646113" y="2456034"/>
            <a:ext cx="3868737" cy="566909"/>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eaLnBrk="1" hangingPunct="1">
              <a:lnSpc>
                <a:spcPct val="100000"/>
              </a:lnSpc>
              <a:spcBef>
                <a:spcPts val="0"/>
              </a:spcBef>
            </a:pPr>
            <a:r>
              <a:rPr lang="en-CA" altLang="ja-JP" sz="1800" dirty="0">
                <a:latin typeface="Lato" panose="020F0502020204030203" pitchFamily="34" charset="0"/>
                <a:ea typeface="Lato" panose="020F0502020204030203" pitchFamily="34" charset="0"/>
                <a:cs typeface="Lato" panose="020F0502020204030203" pitchFamily="34" charset="0"/>
              </a:rPr>
              <a:t>Succession support; </a:t>
            </a:r>
          </a:p>
          <a:p>
            <a:pPr marL="285750" indent="-285750" eaLnBrk="1" hangingPunct="1">
              <a:lnSpc>
                <a:spcPct val="100000"/>
              </a:lnSpc>
              <a:spcBef>
                <a:spcPts val="0"/>
              </a:spcBef>
            </a:pPr>
            <a:r>
              <a:rPr lang="en-CA" altLang="ja-JP" sz="1800" dirty="0">
                <a:latin typeface="Lato" panose="020F0502020204030203" pitchFamily="34" charset="0"/>
                <a:ea typeface="Lato" panose="020F0502020204030203" pitchFamily="34" charset="0"/>
                <a:cs typeface="Lato" panose="020F0502020204030203" pitchFamily="34" charset="0"/>
              </a:rPr>
              <a:t>Responsible resources use </a:t>
            </a:r>
            <a:endParaRPr lang="ja-JP" altLang="en-US" sz="1800" dirty="0">
              <a:latin typeface="Lato" panose="020F0502020204030203" pitchFamily="34" charset="0"/>
              <a:cs typeface="Lato" panose="020F0502020204030203" pitchFamily="34" charset="0"/>
            </a:endParaRPr>
          </a:p>
        </p:txBody>
      </p:sp>
      <p:sp>
        <p:nvSpPr>
          <p:cNvPr id="6153" name="Espace réservé du texte 3">
            <a:extLst>
              <a:ext uri="{FF2B5EF4-FFF2-40B4-BE49-F238E27FC236}">
                <a16:creationId xmlns:a16="http://schemas.microsoft.com/office/drawing/2014/main" id="{E747E5EC-D685-D031-E9F4-F3AD6BF70DF0}"/>
              </a:ext>
            </a:extLst>
          </p:cNvPr>
          <p:cNvSpPr txBox="1">
            <a:spLocks noChangeArrowheads="1"/>
          </p:cNvSpPr>
          <p:nvPr/>
        </p:nvSpPr>
        <p:spPr bwMode="auto">
          <a:xfrm>
            <a:off x="2123840" y="3031513"/>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US" altLang="ja-JP" sz="1800" b="1" dirty="0">
                <a:latin typeface="Lato" panose="020F0502020204030203" pitchFamily="34" charset="0"/>
                <a:ea typeface="Lato" panose="020F0502020204030203" pitchFamily="34" charset="0"/>
                <a:cs typeface="Lato" panose="020F0502020204030203" pitchFamily="34" charset="0"/>
              </a:rPr>
              <a:t>Project outline including status </a:t>
            </a:r>
          </a:p>
        </p:txBody>
      </p:sp>
      <p:sp>
        <p:nvSpPr>
          <p:cNvPr id="9" name="Espace réservé du contenu 4">
            <a:extLst>
              <a:ext uri="{FF2B5EF4-FFF2-40B4-BE49-F238E27FC236}">
                <a16:creationId xmlns:a16="http://schemas.microsoft.com/office/drawing/2014/main" id="{5368AB90-ACAA-1205-92C6-9487EC4027FD}"/>
              </a:ext>
            </a:extLst>
          </p:cNvPr>
          <p:cNvSpPr txBox="1">
            <a:spLocks/>
          </p:cNvSpPr>
          <p:nvPr/>
        </p:nvSpPr>
        <p:spPr bwMode="auto">
          <a:xfrm>
            <a:off x="574334" y="3430591"/>
            <a:ext cx="7939429" cy="1262967"/>
          </a:xfrm>
          <a:prstGeom prst="rect">
            <a:avLst/>
          </a:prstGeom>
          <a:solidFill>
            <a:srgbClr val="79D9D7"/>
          </a:solidFill>
          <a:ln>
            <a:noFill/>
          </a:ln>
        </p:spPr>
        <p:txBody>
          <a:bodyPr/>
          <a:lstStyle>
            <a:lvl1pPr marL="171450" indent="-171450" algn="l" defTabSz="685800" rtl="0" fontAlgn="base">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fontAlgn="base">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eaLnBrk="1" hangingPunct="1">
              <a:lnSpc>
                <a:spcPct val="100000"/>
              </a:lnSpc>
              <a:spcBef>
                <a:spcPts val="0"/>
              </a:spcBef>
              <a:buNone/>
              <a:defRPr/>
            </a:pPr>
            <a:r>
              <a:rPr lang="fr-CA" sz="1800" b="1" dirty="0">
                <a:latin typeface="Lato" panose="020F0502020204030203" pitchFamily="34" charset="0"/>
                <a:ea typeface="Lato" panose="020F0502020204030203" pitchFamily="34" charset="0"/>
                <a:cs typeface="Lato" panose="020F0502020204030203" pitchFamily="34" charset="0"/>
              </a:rPr>
              <a:t>Policy: </a:t>
            </a:r>
            <a:r>
              <a:rPr lang="fr-CA" sz="1800" dirty="0">
                <a:latin typeface="Lato" panose="020F0502020204030203" pitchFamily="34" charset="0"/>
                <a:ea typeface="Lato" panose="020F0502020204030203" pitchFamily="34" charset="0"/>
                <a:cs typeface="Lato" panose="020F0502020204030203" pitchFamily="34" charset="0"/>
              </a:rPr>
              <a:t>Financial support for IEA </a:t>
            </a:r>
            <a:r>
              <a:rPr lang="fr-CA" sz="1800" dirty="0" err="1">
                <a:latin typeface="Lato" panose="020F0502020204030203" pitchFamily="34" charset="0"/>
                <a:ea typeface="Lato" panose="020F0502020204030203" pitchFamily="34" charset="0"/>
                <a:cs typeface="Lato" panose="020F0502020204030203" pitchFamily="34" charset="0"/>
              </a:rPr>
              <a:t>Presentations</a:t>
            </a:r>
            <a:r>
              <a:rPr lang="fr-CA" sz="1800" dirty="0">
                <a:latin typeface="Lato" panose="020F0502020204030203" pitchFamily="34" charset="0"/>
                <a:ea typeface="Lato" panose="020F0502020204030203" pitchFamily="34" charset="0"/>
                <a:cs typeface="Lato" panose="020F0502020204030203" pitchFamily="34" charset="0"/>
              </a:rPr>
              <a:t> (non-</a:t>
            </a:r>
            <a:r>
              <a:rPr lang="fr-CA" sz="1800" dirty="0" err="1">
                <a:latin typeface="Lato" panose="020F0502020204030203" pitchFamily="34" charset="0"/>
                <a:ea typeface="Lato" panose="020F0502020204030203" pitchFamily="34" charset="0"/>
                <a:cs typeface="Lato" panose="020F0502020204030203" pitchFamily="34" charset="0"/>
              </a:rPr>
              <a:t>officer</a:t>
            </a:r>
            <a:r>
              <a:rPr lang="fr-CA" sz="1800" dirty="0">
                <a:latin typeface="Lato" panose="020F0502020204030203" pitchFamily="34" charset="0"/>
                <a:ea typeface="Lato" panose="020F0502020204030203" pitchFamily="34" charset="0"/>
                <a:cs typeface="Lato" panose="020F0502020204030203" pitchFamily="34" charset="0"/>
              </a:rPr>
              <a:t>) - </a:t>
            </a:r>
            <a:r>
              <a:rPr lang="fr-CA" sz="1800" i="1" dirty="0" err="1">
                <a:latin typeface="Lato" panose="020F0502020204030203" pitchFamily="34" charset="0"/>
                <a:ea typeface="Lato" panose="020F0502020204030203" pitchFamily="34" charset="0"/>
                <a:cs typeface="Lato" panose="020F0502020204030203" pitchFamily="34" charset="0"/>
              </a:rPr>
              <a:t>done</a:t>
            </a:r>
            <a:endParaRPr lang="fr-CA" sz="1800" dirty="0">
              <a:latin typeface="Lato" panose="020F0502020204030203" pitchFamily="34" charset="0"/>
              <a:ea typeface="Lato" panose="020F0502020204030203" pitchFamily="34" charset="0"/>
              <a:cs typeface="Lato" panose="020F0502020204030203" pitchFamily="34" charset="0"/>
            </a:endParaRPr>
          </a:p>
          <a:p>
            <a:pPr marL="0" indent="0" eaLnBrk="1" hangingPunct="1">
              <a:lnSpc>
                <a:spcPct val="100000"/>
              </a:lnSpc>
              <a:spcBef>
                <a:spcPts val="0"/>
              </a:spcBef>
              <a:buNone/>
              <a:defRPr/>
            </a:pPr>
            <a:r>
              <a:rPr lang="fr-CA" sz="1800" b="1" dirty="0">
                <a:latin typeface="Lato" panose="020F0502020204030203" pitchFamily="34" charset="0"/>
                <a:ea typeface="Lato" panose="020F0502020204030203" pitchFamily="34" charset="0"/>
                <a:cs typeface="Lato" panose="020F0502020204030203" pitchFamily="34" charset="0"/>
              </a:rPr>
              <a:t>OP21: Code of </a:t>
            </a:r>
            <a:r>
              <a:rPr lang="fr-CA" sz="1800" b="1" dirty="0" err="1">
                <a:latin typeface="Lato" panose="020F0502020204030203" pitchFamily="34" charset="0"/>
                <a:ea typeface="Lato" panose="020F0502020204030203" pitchFamily="34" charset="0"/>
                <a:cs typeface="Lato" panose="020F0502020204030203" pitchFamily="34" charset="0"/>
              </a:rPr>
              <a:t>conduct</a:t>
            </a:r>
            <a:r>
              <a:rPr lang="fr-CA" sz="1800" b="1" dirty="0">
                <a:latin typeface="Lato" panose="020F0502020204030203" pitchFamily="34" charset="0"/>
                <a:ea typeface="Lato" panose="020F0502020204030203" pitchFamily="34" charset="0"/>
                <a:cs typeface="Lato" panose="020F0502020204030203" pitchFamily="34" charset="0"/>
              </a:rPr>
              <a:t> – IEA </a:t>
            </a:r>
            <a:r>
              <a:rPr lang="fr-CA" sz="1800" b="1" dirty="0" err="1">
                <a:latin typeface="Lato" panose="020F0502020204030203" pitchFamily="34" charset="0"/>
                <a:ea typeface="Lato" panose="020F0502020204030203" pitchFamily="34" charset="0"/>
                <a:cs typeface="Lato" panose="020F0502020204030203" pitchFamily="34" charset="0"/>
              </a:rPr>
              <a:t>Events</a:t>
            </a:r>
            <a:r>
              <a:rPr lang="fr-CA" sz="1800" b="1" dirty="0">
                <a:latin typeface="Lato" panose="020F0502020204030203" pitchFamily="34" charset="0"/>
                <a:ea typeface="Lato" panose="020F0502020204030203" pitchFamily="34" charset="0"/>
                <a:cs typeface="Lato" panose="020F0502020204030203" pitchFamily="34" charset="0"/>
              </a:rPr>
              <a:t> </a:t>
            </a:r>
            <a:r>
              <a:rPr lang="fr-CA" sz="1800" dirty="0">
                <a:latin typeface="Lato" panose="020F0502020204030203" pitchFamily="34" charset="0"/>
                <a:ea typeface="Lato" panose="020F0502020204030203" pitchFamily="34" charset="0"/>
                <a:cs typeface="Lato" panose="020F0502020204030203" pitchFamily="34" charset="0"/>
              </a:rPr>
              <a:t>– EC </a:t>
            </a:r>
            <a:r>
              <a:rPr lang="fr-CA" sz="1800" dirty="0" err="1">
                <a:latin typeface="Lato" panose="020F0502020204030203" pitchFamily="34" charset="0"/>
                <a:ea typeface="Lato" panose="020F0502020204030203" pitchFamily="34" charset="0"/>
                <a:cs typeface="Lato" panose="020F0502020204030203" pitchFamily="34" charset="0"/>
              </a:rPr>
              <a:t>aware</a:t>
            </a:r>
            <a:r>
              <a:rPr lang="fr-CA" sz="1800" dirty="0">
                <a:latin typeface="Lato" panose="020F0502020204030203" pitchFamily="34" charset="0"/>
                <a:ea typeface="Lato" panose="020F0502020204030203" pitchFamily="34" charset="0"/>
                <a:cs typeface="Lato" panose="020F0502020204030203" pitchFamily="34" charset="0"/>
              </a:rPr>
              <a:t>; 2026 Council agenda</a:t>
            </a:r>
          </a:p>
        </p:txBody>
      </p:sp>
    </p:spTree>
    <p:extLst>
      <p:ext uri="{BB962C8B-B14F-4D97-AF65-F5344CB8AC3E}">
        <p14:creationId xmlns:p14="http://schemas.microsoft.com/office/powerpoint/2010/main" val="850114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BE033-F9F8-804D-CC75-34FDEB502767}"/>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A7156DA4-C142-BF2E-D589-13C2CBE38B78}"/>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US" altLang="ja-JP" sz="2800" dirty="0">
                <a:solidFill>
                  <a:schemeClr val="tx1">
                    <a:lumMod val="75000"/>
                    <a:lumOff val="25000"/>
                  </a:schemeClr>
                </a:solidFill>
              </a:rPr>
              <a:t>Operating Procedure - stakeholders involved &amp; how?</a:t>
            </a:r>
            <a:endParaRPr lang="ja-JP" altLang="en-US" sz="2800" dirty="0">
              <a:solidFill>
                <a:schemeClr val="tx1">
                  <a:lumMod val="75000"/>
                  <a:lumOff val="25000"/>
                </a:schemeClr>
              </a:solidFill>
            </a:endParaRPr>
          </a:p>
        </p:txBody>
      </p:sp>
      <p:sp>
        <p:nvSpPr>
          <p:cNvPr id="8259" name="ZoneTexte 2">
            <a:extLst>
              <a:ext uri="{FF2B5EF4-FFF2-40B4-BE49-F238E27FC236}">
                <a16:creationId xmlns:a16="http://schemas.microsoft.com/office/drawing/2014/main" id="{C3EFFE90-F067-8D1F-666E-B876491A3F2B}"/>
              </a:ext>
            </a:extLst>
          </p:cNvPr>
          <p:cNvSpPr txBox="1">
            <a:spLocks noChangeArrowheads="1"/>
          </p:cNvSpPr>
          <p:nvPr/>
        </p:nvSpPr>
        <p:spPr bwMode="auto">
          <a:xfrm>
            <a:off x="3043004" y="5011686"/>
            <a:ext cx="51977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US" altLang="en-US" dirty="0"/>
              <a:t>*Categories: </a:t>
            </a:r>
            <a:r>
              <a:rPr lang="en-US" altLang="en-US" b="1" dirty="0"/>
              <a:t>A</a:t>
            </a:r>
            <a:r>
              <a:rPr lang="en-US" altLang="en-US" dirty="0"/>
              <a:t>ctor/ </a:t>
            </a:r>
            <a:r>
              <a:rPr lang="en-US" altLang="en-US" b="1" dirty="0"/>
              <a:t>E</a:t>
            </a:r>
            <a:r>
              <a:rPr lang="en-US" altLang="en-US" dirty="0"/>
              <a:t>xpert/ </a:t>
            </a:r>
            <a:r>
              <a:rPr lang="en-US" altLang="en-US" b="1" dirty="0"/>
              <a:t>D</a:t>
            </a:r>
            <a:r>
              <a:rPr lang="en-US" altLang="en-US" dirty="0"/>
              <a:t>ecider/ </a:t>
            </a:r>
            <a:r>
              <a:rPr lang="en-US" altLang="en-US" b="1" dirty="0"/>
              <a:t>I</a:t>
            </a:r>
            <a:r>
              <a:rPr lang="en-US" altLang="en-US" dirty="0"/>
              <a:t>nfluencer</a:t>
            </a:r>
            <a:endParaRPr lang="fr-CA" altLang="en-US" dirty="0"/>
          </a:p>
        </p:txBody>
      </p:sp>
      <p:graphicFrame>
        <p:nvGraphicFramePr>
          <p:cNvPr id="3" name="Table 2">
            <a:extLst>
              <a:ext uri="{FF2B5EF4-FFF2-40B4-BE49-F238E27FC236}">
                <a16:creationId xmlns:a16="http://schemas.microsoft.com/office/drawing/2014/main" id="{1997D53E-C3B3-D191-E008-9BA5C6706AA3}"/>
              </a:ext>
            </a:extLst>
          </p:cNvPr>
          <p:cNvGraphicFramePr>
            <a:graphicFrameLocks noGrp="1"/>
          </p:cNvGraphicFramePr>
          <p:nvPr>
            <p:extLst>
              <p:ext uri="{D42A27DB-BD31-4B8C-83A1-F6EECF244321}">
                <p14:modId xmlns:p14="http://schemas.microsoft.com/office/powerpoint/2010/main" val="4211960765"/>
              </p:ext>
            </p:extLst>
          </p:nvPr>
        </p:nvGraphicFramePr>
        <p:xfrm>
          <a:off x="352425" y="642938"/>
          <a:ext cx="8439148" cy="3228241"/>
        </p:xfrm>
        <a:graphic>
          <a:graphicData uri="http://schemas.openxmlformats.org/drawingml/2006/table">
            <a:tbl>
              <a:tblPr firstRow="1" firstCol="1" bandRow="1">
                <a:tableStyleId>{69012ECD-51FC-41F1-AA8D-1B2483CD663E}</a:tableStyleId>
              </a:tblPr>
              <a:tblGrid>
                <a:gridCol w="1191562">
                  <a:extLst>
                    <a:ext uri="{9D8B030D-6E8A-4147-A177-3AD203B41FA5}">
                      <a16:colId xmlns:a16="http://schemas.microsoft.com/office/drawing/2014/main" val="20000"/>
                    </a:ext>
                  </a:extLst>
                </a:gridCol>
                <a:gridCol w="1768839">
                  <a:extLst>
                    <a:ext uri="{9D8B030D-6E8A-4147-A177-3AD203B41FA5}">
                      <a16:colId xmlns:a16="http://schemas.microsoft.com/office/drawing/2014/main" val="20001"/>
                    </a:ext>
                  </a:extLst>
                </a:gridCol>
                <a:gridCol w="1266669">
                  <a:extLst>
                    <a:ext uri="{9D8B030D-6E8A-4147-A177-3AD203B41FA5}">
                      <a16:colId xmlns:a16="http://schemas.microsoft.com/office/drawing/2014/main" val="20002"/>
                    </a:ext>
                  </a:extLst>
                </a:gridCol>
                <a:gridCol w="1136626">
                  <a:extLst>
                    <a:ext uri="{9D8B030D-6E8A-4147-A177-3AD203B41FA5}">
                      <a16:colId xmlns:a16="http://schemas.microsoft.com/office/drawing/2014/main" val="20003"/>
                    </a:ext>
                  </a:extLst>
                </a:gridCol>
                <a:gridCol w="1763971">
                  <a:extLst>
                    <a:ext uri="{9D8B030D-6E8A-4147-A177-3AD203B41FA5}">
                      <a16:colId xmlns:a16="http://schemas.microsoft.com/office/drawing/2014/main" val="20004"/>
                    </a:ext>
                  </a:extLst>
                </a:gridCol>
                <a:gridCol w="1311481">
                  <a:extLst>
                    <a:ext uri="{9D8B030D-6E8A-4147-A177-3AD203B41FA5}">
                      <a16:colId xmlns:a16="http://schemas.microsoft.com/office/drawing/2014/main" val="20005"/>
                    </a:ext>
                  </a:extLst>
                </a:gridCol>
              </a:tblGrid>
              <a:tr h="825145">
                <a:tc>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Group</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Group’s role*</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Group benefit</a:t>
                      </a:r>
                    </a:p>
                  </a:txBody>
                  <a:tcPr marL="18980" marR="18980" marT="0" marB="0" anchor="ctr">
                    <a:lnR w="381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Individual</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381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US" sz="1800" dirty="0">
                          <a:effectLst/>
                          <a:latin typeface="Lato" panose="020F0502020204030203" pitchFamily="34" charset="0"/>
                          <a:ea typeface="Lato" panose="020F0502020204030203" pitchFamily="34" charset="0"/>
                          <a:cs typeface="Lato" panose="020F0502020204030203" pitchFamily="34" charset="0"/>
                        </a:rPr>
                        <a:t>Individual’s role*</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Individual benefit</a:t>
                      </a:r>
                    </a:p>
                  </a:txBody>
                  <a:tcPr marL="18980" marR="1898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40248">
                <a:tc rowSpan="2">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Officers</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Propose, Oversee, Review (A,E,I)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Value-add</a:t>
                      </a:r>
                    </a:p>
                  </a:txBody>
                  <a:tcPr marL="18980" marR="18980" marT="0"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VPSG</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Propose (A,E)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Responsive value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77013">
                <a:tc vMerge="1">
                  <a:txBody>
                    <a:bodyPr/>
                    <a:lstStyle/>
                    <a:p>
                      <a:endParaRPr dirty="0"/>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dirty="0"/>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dirty="0"/>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President</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Strategic alignment (E)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Value-add</a:t>
                      </a:r>
                    </a:p>
                    <a:p>
                      <a:pPr marL="0" lvl="0" indent="0">
                        <a:lnSpc>
                          <a:spcPct val="115000"/>
                        </a:lnSpc>
                        <a:buFont typeface="Symbol" panose="05050102010706020507" pitchFamily="18" charset="2"/>
                        <a:buNone/>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0390">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Executive Committee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Preliminary approval (A,I)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Value-add</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VP Treasurer</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Financial sustainability (E)</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Value-add</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30390">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IEA Council</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685800" rtl="0" eaLnBrk="1" fontAlgn="auto" latinLnBrk="0" hangingPunct="1">
                        <a:lnSpc>
                          <a:spcPct val="115000"/>
                        </a:lnSpc>
                        <a:spcBef>
                          <a:spcPts val="0"/>
                        </a:spcBef>
                        <a:spcAft>
                          <a:spcPts val="0"/>
                        </a:spcAft>
                        <a:buClrTx/>
                        <a:buSzTx/>
                        <a:buFont typeface="Symbol" panose="05050102010706020507" pitchFamily="18" charset="2"/>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Debate, Final approval (D,I)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nSpc>
                          <a:spcPct val="115000"/>
                        </a:lnSpc>
                        <a:buFont typeface="Symbol" panose="05050102010706020507" pitchFamily="18" charset="2"/>
                        <a:buNone/>
                      </a:pPr>
                      <a:r>
                        <a:rPr lang="en-ZA" sz="1800" dirty="0">
                          <a:effectLst/>
                          <a:latin typeface="Lato" panose="020F0502020204030203" pitchFamily="34" charset="0"/>
                          <a:ea typeface="Lato" panose="020F0502020204030203" pitchFamily="34" charset="0"/>
                          <a:cs typeface="Lato" panose="020F0502020204030203" pitchFamily="34" charset="0"/>
                        </a:rPr>
                        <a:t>Value-add</a:t>
                      </a:r>
                    </a:p>
                  </a:txBody>
                  <a:tcPr marL="18980" marR="18980" marT="0" marB="0">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Admin.</a:t>
                      </a:r>
                    </a:p>
                  </a:txBody>
                  <a:tcPr marL="18980" marR="18980" marT="0"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Compilation, publishing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ZA" sz="1800" dirty="0">
                          <a:effectLst/>
                          <a:latin typeface="Lato" panose="020F0502020204030203" pitchFamily="34" charset="0"/>
                          <a:ea typeface="Lato" panose="020F0502020204030203" pitchFamily="34" charset="0"/>
                          <a:cs typeface="Lato" panose="020F0502020204030203" pitchFamily="34" charset="0"/>
                        </a:rPr>
                        <a:t>Efficiency</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32847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FC47E-ED2C-CFA7-CE40-1998F145C402}"/>
              </a:ext>
            </a:extLst>
          </p:cNvPr>
          <p:cNvSpPr>
            <a:spLocks noGrp="1"/>
          </p:cNvSpPr>
          <p:nvPr>
            <p:ph type="title"/>
          </p:nvPr>
        </p:nvSpPr>
        <p:spPr>
          <a:xfrm>
            <a:off x="628650" y="322288"/>
            <a:ext cx="8349522" cy="1348946"/>
          </a:xfrm>
        </p:spPr>
        <p:txBody>
          <a:bodyPr/>
          <a:lstStyle/>
          <a:p>
            <a:r>
              <a:rPr lang="fr-CA" sz="3200" b="1" dirty="0">
                <a:latin typeface="Lato" panose="020F0502020204030203" pitchFamily="34" charset="0"/>
                <a:ea typeface="Lato" panose="020F0502020204030203" pitchFamily="34" charset="0"/>
                <a:cs typeface="Lato" panose="020F0502020204030203" pitchFamily="34" charset="0"/>
              </a:rPr>
              <a:t>New Policy</a:t>
            </a:r>
            <a:r>
              <a:rPr lang="fr-CA" sz="3200" dirty="0">
                <a:latin typeface="Lato" panose="020F0502020204030203" pitchFamily="34" charset="0"/>
                <a:ea typeface="Lato" panose="020F0502020204030203" pitchFamily="34" charset="0"/>
                <a:cs typeface="Lato" panose="020F0502020204030203" pitchFamily="34" charset="0"/>
              </a:rPr>
              <a:t>:</a:t>
            </a:r>
            <a:br>
              <a:rPr lang="fr-CA" sz="3200" dirty="0">
                <a:latin typeface="Lato" panose="020F0502020204030203" pitchFamily="34" charset="0"/>
                <a:ea typeface="Lato" panose="020F0502020204030203" pitchFamily="34" charset="0"/>
                <a:cs typeface="Lato" panose="020F0502020204030203" pitchFamily="34" charset="0"/>
              </a:rPr>
            </a:br>
            <a:r>
              <a:rPr lang="fr-CA" sz="3600" dirty="0"/>
              <a:t>Financial support of IEA </a:t>
            </a:r>
            <a:r>
              <a:rPr lang="fr-CA" sz="3600" dirty="0" err="1"/>
              <a:t>presentations</a:t>
            </a:r>
            <a:r>
              <a:rPr lang="fr-CA" sz="3600" dirty="0"/>
              <a:t> (non-</a:t>
            </a:r>
            <a:r>
              <a:rPr lang="fr-CA" sz="3600" dirty="0" err="1"/>
              <a:t>officer</a:t>
            </a:r>
            <a:r>
              <a:rPr lang="fr-CA" sz="3600" dirty="0"/>
              <a:t>)			</a:t>
            </a:r>
            <a:endParaRPr lang="en-CA" sz="3600" dirty="0">
              <a:solidFill>
                <a:srgbClr val="00B0F0"/>
              </a:solidFill>
            </a:endParaRPr>
          </a:p>
        </p:txBody>
      </p:sp>
      <p:graphicFrame>
        <p:nvGraphicFramePr>
          <p:cNvPr id="5" name="Table 4">
            <a:extLst>
              <a:ext uri="{FF2B5EF4-FFF2-40B4-BE49-F238E27FC236}">
                <a16:creationId xmlns:a16="http://schemas.microsoft.com/office/drawing/2014/main" id="{722259C3-0F8B-A510-3CEA-A26D3C700FDF}"/>
              </a:ext>
            </a:extLst>
          </p:cNvPr>
          <p:cNvGraphicFramePr>
            <a:graphicFrameLocks noGrp="1"/>
          </p:cNvGraphicFramePr>
          <p:nvPr>
            <p:extLst>
              <p:ext uri="{D42A27DB-BD31-4B8C-83A1-F6EECF244321}">
                <p14:modId xmlns:p14="http://schemas.microsoft.com/office/powerpoint/2010/main" val="508736879"/>
              </p:ext>
            </p:extLst>
          </p:nvPr>
        </p:nvGraphicFramePr>
        <p:xfrm>
          <a:off x="487180" y="1824629"/>
          <a:ext cx="8349522" cy="3167346"/>
        </p:xfrm>
        <a:graphic>
          <a:graphicData uri="http://schemas.openxmlformats.org/drawingml/2006/table">
            <a:tbl>
              <a:tblPr bandRow="1">
                <a:tableStyleId>{5940675A-B579-460E-94D1-54222C63F5DA}</a:tableStyleId>
              </a:tblPr>
              <a:tblGrid>
                <a:gridCol w="2607781">
                  <a:extLst>
                    <a:ext uri="{9D8B030D-6E8A-4147-A177-3AD203B41FA5}">
                      <a16:colId xmlns:a16="http://schemas.microsoft.com/office/drawing/2014/main" val="3090204347"/>
                    </a:ext>
                  </a:extLst>
                </a:gridCol>
                <a:gridCol w="5741741">
                  <a:extLst>
                    <a:ext uri="{9D8B030D-6E8A-4147-A177-3AD203B41FA5}">
                      <a16:colId xmlns:a16="http://schemas.microsoft.com/office/drawing/2014/main" val="3546277256"/>
                    </a:ext>
                  </a:extLst>
                </a:gridCol>
              </a:tblGrid>
              <a:tr h="395382">
                <a:tc>
                  <a:txBody>
                    <a:bodyPr/>
                    <a:lstStyle/>
                    <a:p>
                      <a:pPr marL="342900" indent="-342900">
                        <a:buAutoNum type="arabicPeriod"/>
                      </a:pPr>
                      <a:r>
                        <a:rPr lang="fr-CA" sz="2000" b="1" dirty="0">
                          <a:latin typeface="Lato" panose="020F0502020204030203" pitchFamily="34" charset="0"/>
                          <a:ea typeface="Lato" panose="020F0502020204030203" pitchFamily="34" charset="0"/>
                          <a:cs typeface="Lato" panose="020F0502020204030203" pitchFamily="34" charset="0"/>
                        </a:rPr>
                        <a:t>Objectives</a:t>
                      </a:r>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pPr marL="285750" indent="-285750">
                        <a:buFontTx/>
                        <a:buChar char="-"/>
                      </a:pPr>
                      <a:r>
                        <a:rPr lang="en-US" sz="1800" dirty="0">
                          <a:latin typeface="Lato" panose="020F0502020204030203" pitchFamily="34" charset="0"/>
                          <a:ea typeface="Lato" panose="020F0502020204030203" pitchFamily="34" charset="0"/>
                          <a:cs typeface="Lato" panose="020F0502020204030203" pitchFamily="34" charset="0"/>
                        </a:rPr>
                        <a:t>Asked to present at conferences / gatherings</a:t>
                      </a:r>
                    </a:p>
                    <a:p>
                      <a:pPr marL="285750" indent="-285750">
                        <a:buFontTx/>
                        <a:buChar char="-"/>
                      </a:pPr>
                      <a:r>
                        <a:rPr lang="en-US" sz="1800" dirty="0">
                          <a:latin typeface="Lato" panose="020F0502020204030203" pitchFamily="34" charset="0"/>
                          <a:ea typeface="Lato" panose="020F0502020204030203" pitchFamily="34" charset="0"/>
                          <a:cs typeface="Lato" panose="020F0502020204030203" pitchFamily="34" charset="0"/>
                        </a:rPr>
                        <a:t>Normally represented by elected officer but…</a:t>
                      </a:r>
                    </a:p>
                    <a:p>
                      <a:pPr marL="285750" indent="-285750">
                        <a:buFontTx/>
                        <a:buChar char="-"/>
                      </a:pPr>
                      <a:r>
                        <a:rPr lang="en-US" sz="1800" dirty="0">
                          <a:latin typeface="Lato" panose="020F0502020204030203" pitchFamily="34" charset="0"/>
                          <a:ea typeface="Lato" panose="020F0502020204030203" pitchFamily="34" charset="0"/>
                          <a:cs typeface="Lato" panose="020F0502020204030203" pitchFamily="34" charset="0"/>
                        </a:rPr>
                        <a:t>Limited support available</a:t>
                      </a:r>
                      <a:endParaRPr lang="en-CA" sz="1800"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extLst>
                  <a:ext uri="{0D108BD9-81ED-4DB2-BD59-A6C34878D82A}">
                    <a16:rowId xmlns:a16="http://schemas.microsoft.com/office/drawing/2014/main" val="542174200"/>
                  </a:ext>
                </a:extLst>
              </a:tr>
              <a:tr h="395382">
                <a:tc rowSpan="4">
                  <a:txBody>
                    <a:bodyPr/>
                    <a:lstStyle/>
                    <a:p>
                      <a:r>
                        <a:rPr lang="fr-CA" sz="2000" b="1" dirty="0">
                          <a:latin typeface="Lato" panose="020F0502020204030203" pitchFamily="34" charset="0"/>
                          <a:ea typeface="Lato" panose="020F0502020204030203" pitchFamily="34" charset="0"/>
                          <a:cs typeface="Lato" panose="020F0502020204030203" pitchFamily="34" charset="0"/>
                        </a:rPr>
                        <a:t>2. </a:t>
                      </a:r>
                      <a:r>
                        <a:rPr lang="fr-CA" sz="2000" b="1" dirty="0" err="1">
                          <a:latin typeface="Lato" panose="020F0502020204030203" pitchFamily="34" charset="0"/>
                          <a:ea typeface="Lato" panose="020F0502020204030203" pitchFamily="34" charset="0"/>
                          <a:cs typeface="Lato" panose="020F0502020204030203" pitchFamily="34" charset="0"/>
                        </a:rPr>
                        <a:t>Procedures</a:t>
                      </a:r>
                      <a:r>
                        <a:rPr lang="fr-CA" sz="2000" b="1" dirty="0">
                          <a:latin typeface="Lato" panose="020F0502020204030203" pitchFamily="34" charset="0"/>
                          <a:ea typeface="Lato" panose="020F0502020204030203" pitchFamily="34" charset="0"/>
                          <a:cs typeface="Lato" panose="020F0502020204030203" pitchFamily="34" charset="0"/>
                        </a:rPr>
                        <a:t> </a:t>
                      </a:r>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r>
                        <a:rPr lang="en-CA" sz="1800" dirty="0">
                          <a:latin typeface="Lato" panose="020F0502020204030203" pitchFamily="34" charset="0"/>
                          <a:ea typeface="Lato" panose="020F0502020204030203" pitchFamily="34" charset="0"/>
                          <a:cs typeface="Lato" panose="020F0502020204030203" pitchFamily="34" charset="0"/>
                        </a:rPr>
                        <a:t>2.1 Event / Organisation requests IEA presentation</a:t>
                      </a:r>
                    </a:p>
                  </a:txBody>
                  <a:tcPr>
                    <a:solidFill>
                      <a:schemeClr val="bg1"/>
                    </a:solidFill>
                  </a:tcPr>
                </a:tc>
                <a:extLst>
                  <a:ext uri="{0D108BD9-81ED-4DB2-BD59-A6C34878D82A}">
                    <a16:rowId xmlns:a16="http://schemas.microsoft.com/office/drawing/2014/main" val="890711130"/>
                  </a:ext>
                </a:extLst>
              </a:tr>
              <a:tr h="319964">
                <a:tc vMerge="1">
                  <a:txBody>
                    <a:bodyPr/>
                    <a:lstStyle/>
                    <a:p>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r>
                        <a:rPr lang="en-US" sz="1800" dirty="0">
                          <a:latin typeface="Lato" panose="020F0502020204030203" pitchFamily="34" charset="0"/>
                          <a:ea typeface="Lato" panose="020F0502020204030203" pitchFamily="34" charset="0"/>
                          <a:cs typeface="Lato" panose="020F0502020204030203" pitchFamily="34" charset="0"/>
                        </a:rPr>
                        <a:t>2.2 Communicate request to IEA officers for decision </a:t>
                      </a:r>
                      <a:endParaRPr lang="en-CA" sz="1800"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extLst>
                  <a:ext uri="{0D108BD9-81ED-4DB2-BD59-A6C34878D82A}">
                    <a16:rowId xmlns:a16="http://schemas.microsoft.com/office/drawing/2014/main" val="2216303219"/>
                  </a:ext>
                </a:extLst>
              </a:tr>
              <a:tr h="395382">
                <a:tc vMerge="1">
                  <a:txBody>
                    <a:bodyPr/>
                    <a:lstStyle/>
                    <a:p>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r>
                        <a:rPr lang="en-CA" sz="1800" dirty="0">
                          <a:latin typeface="Lato" panose="020F0502020204030203" pitchFamily="34" charset="0"/>
                          <a:ea typeface="Lato" panose="020F0502020204030203" pitchFamily="34" charset="0"/>
                          <a:cs typeface="Lato" panose="020F0502020204030203" pitchFamily="34" charset="0"/>
                        </a:rPr>
                        <a:t>2.3 Deliberation</a:t>
                      </a:r>
                    </a:p>
                  </a:txBody>
                  <a:tcPr>
                    <a:solidFill>
                      <a:schemeClr val="bg1"/>
                    </a:solidFill>
                  </a:tcPr>
                </a:tc>
                <a:extLst>
                  <a:ext uri="{0D108BD9-81ED-4DB2-BD59-A6C34878D82A}">
                    <a16:rowId xmlns:a16="http://schemas.microsoft.com/office/drawing/2014/main" val="3486002593"/>
                  </a:ext>
                </a:extLst>
              </a:tr>
              <a:tr h="395382">
                <a:tc vMerge="1">
                  <a:txBody>
                    <a:bodyPr/>
                    <a:lstStyle/>
                    <a:p>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r>
                        <a:rPr lang="en-CA" sz="1800" dirty="0">
                          <a:latin typeface="Lato" panose="020F0502020204030203" pitchFamily="34" charset="0"/>
                          <a:ea typeface="Lato" panose="020F0502020204030203" pitchFamily="34" charset="0"/>
                          <a:cs typeface="Lato" panose="020F0502020204030203" pitchFamily="34" charset="0"/>
                        </a:rPr>
                        <a:t>2.3 Decision to support</a:t>
                      </a:r>
                    </a:p>
                  </a:txBody>
                  <a:tcPr>
                    <a:solidFill>
                      <a:schemeClr val="bg1"/>
                    </a:solidFill>
                  </a:tcPr>
                </a:tc>
                <a:extLst>
                  <a:ext uri="{0D108BD9-81ED-4DB2-BD59-A6C34878D82A}">
                    <a16:rowId xmlns:a16="http://schemas.microsoft.com/office/drawing/2014/main" val="4221147855"/>
                  </a:ext>
                </a:extLst>
              </a:tr>
              <a:tr h="395382">
                <a:tc>
                  <a:txBody>
                    <a:bodyPr/>
                    <a:lstStyle/>
                    <a:p>
                      <a:r>
                        <a:rPr lang="en-US" sz="2000" b="1" dirty="0">
                          <a:latin typeface="Lato" panose="020F0502020204030203" pitchFamily="34" charset="0"/>
                          <a:ea typeface="Lato" panose="020F0502020204030203" pitchFamily="34" charset="0"/>
                          <a:cs typeface="Lato" panose="020F0502020204030203" pitchFamily="34" charset="0"/>
                        </a:rPr>
                        <a:t>3. Terms of Reference for Funds </a:t>
                      </a:r>
                      <a:endParaRPr lang="en-CA" sz="2000" b="1"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tc>
                  <a:txBody>
                    <a:bodyPr/>
                    <a:lstStyle/>
                    <a:p>
                      <a:r>
                        <a:rPr lang="en-US" sz="1800" dirty="0">
                          <a:latin typeface="Lato" panose="020F0502020204030203" pitchFamily="34" charset="0"/>
                          <a:ea typeface="Lato" panose="020F0502020204030203" pitchFamily="34" charset="0"/>
                          <a:cs typeface="Lato" panose="020F0502020204030203" pitchFamily="34" charset="0"/>
                        </a:rPr>
                        <a:t>Support travel … volunteer.... </a:t>
                      </a:r>
                    </a:p>
                    <a:p>
                      <a:r>
                        <a:rPr lang="en-US" sz="1800" dirty="0">
                          <a:latin typeface="Lato" panose="020F0502020204030203" pitchFamily="34" charset="0"/>
                          <a:ea typeface="Lato" panose="020F0502020204030203" pitchFamily="34" charset="0"/>
                          <a:cs typeface="Lato" panose="020F0502020204030203" pitchFamily="34" charset="0"/>
                        </a:rPr>
                        <a:t>Follow IEA Guidelines for travel expenses (2019)</a:t>
                      </a:r>
                      <a:endParaRPr lang="en-CA" sz="1800" dirty="0">
                        <a:latin typeface="Lato" panose="020F0502020204030203" pitchFamily="34" charset="0"/>
                        <a:ea typeface="Lato" panose="020F0502020204030203" pitchFamily="34" charset="0"/>
                        <a:cs typeface="Lato" panose="020F0502020204030203" pitchFamily="34" charset="0"/>
                      </a:endParaRPr>
                    </a:p>
                  </a:txBody>
                  <a:tcPr>
                    <a:solidFill>
                      <a:schemeClr val="bg1"/>
                    </a:solidFill>
                  </a:tcPr>
                </a:tc>
                <a:extLst>
                  <a:ext uri="{0D108BD9-81ED-4DB2-BD59-A6C34878D82A}">
                    <a16:rowId xmlns:a16="http://schemas.microsoft.com/office/drawing/2014/main" val="2871262982"/>
                  </a:ext>
                </a:extLst>
              </a:tr>
            </a:tbl>
          </a:graphicData>
        </a:graphic>
      </p:graphicFrame>
    </p:spTree>
    <p:extLst>
      <p:ext uri="{BB962C8B-B14F-4D97-AF65-F5344CB8AC3E}">
        <p14:creationId xmlns:p14="http://schemas.microsoft.com/office/powerpoint/2010/main" val="1455645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6CC2D58F-CDBD-CD00-11F7-0E38CCC4F488}"/>
              </a:ext>
            </a:extLst>
          </p:cNvPr>
          <p:cNvSpPr>
            <a:spLocks noGrp="1"/>
          </p:cNvSpPr>
          <p:nvPr>
            <p:ph type="title"/>
          </p:nvPr>
        </p:nvSpPr>
        <p:spPr/>
        <p:txBody>
          <a:bodyPr>
            <a:normAutofit fontScale="90000"/>
          </a:bodyPr>
          <a:lstStyle/>
          <a:p>
            <a:r>
              <a:rPr lang="fr-CA" sz="3100" dirty="0">
                <a:effectLst/>
              </a:rPr>
              <a:t>OP21: Code of </a:t>
            </a:r>
            <a:r>
              <a:rPr lang="fr-CA" sz="3100" dirty="0" err="1">
                <a:effectLst/>
              </a:rPr>
              <a:t>Conduct</a:t>
            </a:r>
            <a:r>
              <a:rPr lang="fr-CA" sz="3100" dirty="0">
                <a:effectLst/>
              </a:rPr>
              <a:t> – IEA </a:t>
            </a:r>
            <a:r>
              <a:rPr lang="fr-CA" sz="3100" dirty="0" err="1">
                <a:effectLst/>
              </a:rPr>
              <a:t>Events</a:t>
            </a:r>
            <a:r>
              <a:rPr lang="fr-CA" sz="3100" dirty="0">
                <a:effectLst/>
              </a:rPr>
              <a:t> </a:t>
            </a:r>
            <a:br>
              <a:rPr lang="fr-CA" sz="3100" dirty="0">
                <a:effectLst/>
              </a:rPr>
            </a:br>
            <a:r>
              <a:rPr lang="fr-CA" sz="2200" b="1" dirty="0">
                <a:effectLst/>
              </a:rPr>
              <a:t>(2025-12-18)</a:t>
            </a:r>
          </a:p>
        </p:txBody>
      </p:sp>
      <p:graphicFrame>
        <p:nvGraphicFramePr>
          <p:cNvPr id="5" name="Espace réservé du contenu 4">
            <a:extLst>
              <a:ext uri="{FF2B5EF4-FFF2-40B4-BE49-F238E27FC236}">
                <a16:creationId xmlns:a16="http://schemas.microsoft.com/office/drawing/2014/main" id="{4D59BEA0-4423-C229-33B0-980C69D889BF}"/>
              </a:ext>
            </a:extLst>
          </p:cNvPr>
          <p:cNvGraphicFramePr>
            <a:graphicFrameLocks noGrp="1"/>
          </p:cNvGraphicFramePr>
          <p:nvPr>
            <p:ph idx="1"/>
            <p:extLst>
              <p:ext uri="{D42A27DB-BD31-4B8C-83A1-F6EECF244321}">
                <p14:modId xmlns:p14="http://schemas.microsoft.com/office/powerpoint/2010/main" val="2748367859"/>
              </p:ext>
            </p:extLst>
          </p:nvPr>
        </p:nvGraphicFramePr>
        <p:xfrm>
          <a:off x="628650" y="947738"/>
          <a:ext cx="7886700" cy="3210306"/>
        </p:xfrm>
        <a:graphic>
          <a:graphicData uri="http://schemas.openxmlformats.org/drawingml/2006/table">
            <a:tbl>
              <a:tblPr bandRow="1">
                <a:tableStyleId>{5C22544A-7EE6-4342-B048-85BDC9FD1C3A}</a:tableStyleId>
              </a:tblPr>
              <a:tblGrid>
                <a:gridCol w="1268163">
                  <a:extLst>
                    <a:ext uri="{9D8B030D-6E8A-4147-A177-3AD203B41FA5}">
                      <a16:colId xmlns:a16="http://schemas.microsoft.com/office/drawing/2014/main" val="662677665"/>
                    </a:ext>
                  </a:extLst>
                </a:gridCol>
                <a:gridCol w="1632318">
                  <a:extLst>
                    <a:ext uri="{9D8B030D-6E8A-4147-A177-3AD203B41FA5}">
                      <a16:colId xmlns:a16="http://schemas.microsoft.com/office/drawing/2014/main" val="3524317329"/>
                    </a:ext>
                  </a:extLst>
                </a:gridCol>
                <a:gridCol w="1435834">
                  <a:extLst>
                    <a:ext uri="{9D8B030D-6E8A-4147-A177-3AD203B41FA5}">
                      <a16:colId xmlns:a16="http://schemas.microsoft.com/office/drawing/2014/main" val="487541042"/>
                    </a:ext>
                  </a:extLst>
                </a:gridCol>
                <a:gridCol w="1942156">
                  <a:extLst>
                    <a:ext uri="{9D8B030D-6E8A-4147-A177-3AD203B41FA5}">
                      <a16:colId xmlns:a16="http://schemas.microsoft.com/office/drawing/2014/main" val="75118405"/>
                    </a:ext>
                  </a:extLst>
                </a:gridCol>
                <a:gridCol w="1608229">
                  <a:extLst>
                    <a:ext uri="{9D8B030D-6E8A-4147-A177-3AD203B41FA5}">
                      <a16:colId xmlns:a16="http://schemas.microsoft.com/office/drawing/2014/main" val="430680127"/>
                    </a:ext>
                  </a:extLst>
                </a:gridCol>
              </a:tblGrid>
              <a:tr h="370840">
                <a:tc>
                  <a:txBody>
                    <a:bodyPr/>
                    <a:lstStyle/>
                    <a:p>
                      <a:pPr marL="0" lvl="0" indent="0">
                        <a:lnSpc>
                          <a:spcPct val="115000"/>
                        </a:lnSpc>
                        <a:spcAft>
                          <a:spcPts val="1000"/>
                        </a:spcAft>
                        <a:buFont typeface="+mj-lt"/>
                        <a:buNone/>
                      </a:pPr>
                      <a:r>
                        <a:rPr lang="en-CA" sz="1200" b="1" dirty="0">
                          <a:effectLst/>
                          <a:latin typeface="Lato" panose="020F0502020204030203" pitchFamily="34" charset="0"/>
                          <a:ea typeface="Lato" panose="020F0502020204030203" pitchFamily="34" charset="0"/>
                          <a:cs typeface="Lato" panose="020F0502020204030203" pitchFamily="34" charset="0"/>
                        </a:rPr>
                        <a:t>1. Objectives</a:t>
                      </a:r>
                      <a:endParaRPr lang="fr-CA" sz="1200" b="1" dirty="0">
                        <a:effectLst/>
                        <a:latin typeface="Lato" panose="020F0502020204030203" pitchFamily="34" charset="0"/>
                        <a:ea typeface="Lato" panose="020F0502020204030203" pitchFamily="34" charset="0"/>
                        <a:cs typeface="Lato" panose="020F0502020204030203" pitchFamily="34" charset="0"/>
                      </a:endParaRPr>
                    </a:p>
                  </a:txBody>
                  <a:tcPr marL="68580" marR="68580" marT="0" marB="0"/>
                </a:tc>
                <a:tc gridSpan="4">
                  <a:txBody>
                    <a:bodyPr/>
                    <a:lstStyle/>
                    <a:p>
                      <a:pPr>
                        <a:lnSpc>
                          <a:spcPct val="115000"/>
                        </a:lnSpc>
                        <a:spcAft>
                          <a:spcPts val="1000"/>
                        </a:spcAft>
                        <a:buNone/>
                      </a:pPr>
                      <a:r>
                        <a:rPr lang="en-CA" sz="1000" spc="-10" dirty="0">
                          <a:effectLst/>
                          <a:latin typeface="Calibri" panose="020F0502020204030204" pitchFamily="34" charset="0"/>
                          <a:ea typeface="Calibri" panose="020F0502020204030204" pitchFamily="34" charset="0"/>
                          <a:cs typeface="Times New Roman" panose="02020603050405020304" pitchFamily="18" charset="0"/>
                        </a:rPr>
                        <a:t>The IEA organizes and endorses events, communications and gatherings (hereafter called “events”) supporting professional development and networking related to its mission. These may be in-person or online, in real-time or off-line. All attendees of all IEA events must be ensured of a safe, positive, respectful, and inclusive environment that facilitates open exchange and mutual support at all times, whatever the format.</a:t>
                      </a:r>
                      <a:endParaRPr lang="fr-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None/>
                      </a:pPr>
                      <a:r>
                        <a:rPr lang="en-CA" sz="1000" dirty="0">
                          <a:effectLst/>
                          <a:latin typeface="Calibri" panose="020F0502020204030204" pitchFamily="34" charset="0"/>
                          <a:ea typeface="Calibri" panose="020F0502020204030204" pitchFamily="34" charset="0"/>
                          <a:cs typeface="Cambria" panose="02040503050406030204" pitchFamily="18" charset="0"/>
                        </a:rPr>
                        <a:t>This document aims at proactively ensuring acceptable behaviour by all at IEA events.</a:t>
                      </a:r>
                      <a:endParaRPr lang="fr-C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CA"/>
                    </a:p>
                  </a:txBody>
                  <a:tcPr/>
                </a:tc>
                <a:tc hMerge="1">
                  <a:txBody>
                    <a:bodyPr/>
                    <a:lstStyle/>
                    <a:p>
                      <a:endParaRPr lang="fr-CA"/>
                    </a:p>
                  </a:txBody>
                  <a:tcPr/>
                </a:tc>
                <a:tc hMerge="1">
                  <a:txBody>
                    <a:bodyPr/>
                    <a:lstStyle/>
                    <a:p>
                      <a:endParaRPr lang="fr-CA"/>
                    </a:p>
                  </a:txBody>
                  <a:tcPr/>
                </a:tc>
                <a:extLst>
                  <a:ext uri="{0D108BD9-81ED-4DB2-BD59-A6C34878D82A}">
                    <a16:rowId xmlns:a16="http://schemas.microsoft.com/office/drawing/2014/main" val="70242885"/>
                  </a:ext>
                </a:extLst>
              </a:tr>
              <a:tr h="370840">
                <a:tc>
                  <a:txBody>
                    <a:bodyPr/>
                    <a:lstStyle/>
                    <a:p>
                      <a:pPr marL="0" lvl="0" indent="0">
                        <a:lnSpc>
                          <a:spcPct val="115000"/>
                        </a:lnSpc>
                        <a:spcAft>
                          <a:spcPts val="1000"/>
                        </a:spcAft>
                        <a:buFont typeface="+mj-lt"/>
                        <a:buNone/>
                      </a:pPr>
                      <a:r>
                        <a:rPr lang="en-CA" sz="1200" b="1" dirty="0">
                          <a:effectLst/>
                          <a:latin typeface="Lato" panose="020F0502020204030203" pitchFamily="34" charset="0"/>
                          <a:ea typeface="Lato" panose="020F0502020204030203" pitchFamily="34" charset="0"/>
                          <a:cs typeface="Lato" panose="020F0502020204030203" pitchFamily="34" charset="0"/>
                        </a:rPr>
                        <a:t>2. Principles</a:t>
                      </a:r>
                      <a:endParaRPr lang="fr-CA" sz="1200" b="1" dirty="0">
                        <a:effectLst/>
                        <a:latin typeface="Lato" panose="020F0502020204030203" pitchFamily="34" charset="0"/>
                        <a:ea typeface="Lato" panose="020F0502020204030203" pitchFamily="34" charset="0"/>
                        <a:cs typeface="Lato" panose="020F0502020204030203" pitchFamily="34" charset="0"/>
                      </a:endParaRPr>
                    </a:p>
                  </a:txBody>
                  <a:tcPr marL="68580" marR="68580" marT="0" marB="0"/>
                </a:tc>
                <a:tc gridSpan="4">
                  <a:txBody>
                    <a:bodyPr/>
                    <a:lstStyle/>
                    <a:p>
                      <a:pPr>
                        <a:lnSpc>
                          <a:spcPct val="115000"/>
                        </a:lnSpc>
                        <a:spcAft>
                          <a:spcPts val="1000"/>
                        </a:spcAft>
                        <a:buNone/>
                      </a:pPr>
                      <a:r>
                        <a:rPr lang="en-CA" sz="1000" dirty="0">
                          <a:effectLst/>
                          <a:latin typeface="Calibri" panose="020F0502020204030204" pitchFamily="34" charset="0"/>
                          <a:ea typeface="Calibri" panose="020F0502020204030204" pitchFamily="34" charset="0"/>
                          <a:cs typeface="Times New Roman" panose="02020603050405020304" pitchFamily="18" charset="0"/>
                        </a:rPr>
                        <a:t>As a federation representing </a:t>
                      </a:r>
                      <a:r>
                        <a:rPr lang="en-CA" sz="1000" i="1" dirty="0">
                          <a:effectLst/>
                          <a:latin typeface="Calibri" panose="020F0502020204030204" pitchFamily="34" charset="0"/>
                          <a:ea typeface="Calibri" panose="020F0502020204030204" pitchFamily="34" charset="0"/>
                          <a:cs typeface="Times New Roman" panose="02020603050405020304" pitchFamily="18" charset="0"/>
                        </a:rPr>
                        <a:t>ergonomics and human </a:t>
                      </a:r>
                      <a:r>
                        <a:rPr lang="en-CA" sz="1000" dirty="0">
                          <a:effectLst/>
                          <a:latin typeface="Calibri" panose="020F0502020204030204" pitchFamily="34" charset="0"/>
                          <a:ea typeface="Calibri" panose="020F0502020204030204" pitchFamily="34" charset="0"/>
                          <a:cs typeface="Times New Roman" panose="02020603050405020304" pitchFamily="18" charset="0"/>
                        </a:rPr>
                        <a:t>factors societies around the world, IEA recognizes that perceptions and social norms may vary across its constituents. However, all IEA activities recognize the inherent worth of every participant, and every effort will be made to ensure its events are free of discrimination and harassment, including that associated with gender, gender identity and expression, age, sexual orientation, disability, physical appearance, body size, race, ethnicity, or religious affiliation. Organizers and participants do not tolerate harassment of participants or staff in any form, including verbal abuse, intimidation, or discrimination in any form.</a:t>
                      </a:r>
                      <a:endParaRPr lang="fr-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None/>
                      </a:pPr>
                      <a:r>
                        <a:rPr lang="en-CA" sz="1000" dirty="0">
                          <a:effectLst/>
                          <a:latin typeface="Calibri" panose="020F0502020204030204" pitchFamily="34" charset="0"/>
                          <a:ea typeface="Calibri" panose="020F0502020204030204" pitchFamily="34" charset="0"/>
                          <a:cs typeface="Times New Roman" panose="02020603050405020304" pitchFamily="18" charset="0"/>
                        </a:rPr>
                        <a:t>The above standards apply uniformly to all events and participants.</a:t>
                      </a:r>
                      <a:endParaRPr lang="fr-C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CA"/>
                    </a:p>
                  </a:txBody>
                  <a:tcPr/>
                </a:tc>
                <a:tc hMerge="1">
                  <a:txBody>
                    <a:bodyPr/>
                    <a:lstStyle/>
                    <a:p>
                      <a:endParaRPr lang="fr-CA"/>
                    </a:p>
                  </a:txBody>
                  <a:tcPr/>
                </a:tc>
                <a:tc hMerge="1">
                  <a:txBody>
                    <a:bodyPr/>
                    <a:lstStyle/>
                    <a:p>
                      <a:endParaRPr lang="fr-CA" dirty="0"/>
                    </a:p>
                  </a:txBody>
                  <a:tcPr/>
                </a:tc>
                <a:extLst>
                  <a:ext uri="{0D108BD9-81ED-4DB2-BD59-A6C34878D82A}">
                    <a16:rowId xmlns:a16="http://schemas.microsoft.com/office/drawing/2014/main" val="230778612"/>
                  </a:ext>
                </a:extLst>
              </a:tr>
              <a:tr h="370840">
                <a:tc>
                  <a:txBody>
                    <a:bodyPr/>
                    <a:lstStyle/>
                    <a:p>
                      <a:r>
                        <a:rPr lang="fr-CA" sz="1200" b="1" dirty="0">
                          <a:latin typeface="Lato" panose="020F0502020204030203" pitchFamily="34" charset="0"/>
                          <a:ea typeface="Lato" panose="020F0502020204030203" pitchFamily="34" charset="0"/>
                          <a:cs typeface="Lato" panose="020F0502020204030203" pitchFamily="34" charset="0"/>
                        </a:rPr>
                        <a:t>3. </a:t>
                      </a:r>
                      <a:r>
                        <a:rPr lang="fr-CA" sz="1200" b="1" dirty="0" err="1">
                          <a:latin typeface="Lato" panose="020F0502020204030203" pitchFamily="34" charset="0"/>
                          <a:ea typeface="Lato" panose="020F0502020204030203" pitchFamily="34" charset="0"/>
                          <a:cs typeface="Lato" panose="020F0502020204030203" pitchFamily="34" charset="0"/>
                        </a:rPr>
                        <a:t>Procedures</a:t>
                      </a:r>
                      <a:endParaRPr lang="fr-CA" sz="1200" b="1" dirty="0">
                        <a:latin typeface="Lato" panose="020F0502020204030203" pitchFamily="34" charset="0"/>
                        <a:ea typeface="Lato" panose="020F0502020204030203" pitchFamily="34" charset="0"/>
                        <a:cs typeface="Lato" panose="020F0502020204030203" pitchFamily="34" charset="0"/>
                      </a:endParaRPr>
                    </a:p>
                  </a:txBody>
                  <a:tcPr/>
                </a:tc>
                <a:tc>
                  <a:txBody>
                    <a:bodyPr/>
                    <a:lstStyle/>
                    <a:p>
                      <a:r>
                        <a:rPr lang="fr-CA" dirty="0" err="1"/>
                        <a:t>Attendees</a:t>
                      </a:r>
                      <a:r>
                        <a:rPr lang="fr-CA" dirty="0"/>
                        <a:t> </a:t>
                      </a:r>
                    </a:p>
                  </a:txBody>
                  <a:tcPr/>
                </a:tc>
                <a:tc>
                  <a:txBody>
                    <a:bodyPr/>
                    <a:lstStyle/>
                    <a:p>
                      <a:r>
                        <a:rPr lang="fr-CA" dirty="0" err="1"/>
                        <a:t>Organizers</a:t>
                      </a:r>
                      <a:endParaRPr lang="fr-CA" dirty="0"/>
                    </a:p>
                  </a:txBody>
                  <a:tcPr/>
                </a:tc>
                <a:tc gridSpan="2">
                  <a:txBody>
                    <a:bodyPr/>
                    <a:lstStyle/>
                    <a:p>
                      <a:r>
                        <a:rPr lang="fr-CA" dirty="0" err="1"/>
                        <a:t>Reporting</a:t>
                      </a:r>
                      <a:endParaRPr lang="fr-CA" dirty="0"/>
                    </a:p>
                  </a:txBody>
                  <a:tcPr/>
                </a:tc>
                <a:tc hMerge="1">
                  <a:txBody>
                    <a:bodyPr/>
                    <a:lstStyle/>
                    <a:p>
                      <a:endParaRPr lang="fr-CA" dirty="0"/>
                    </a:p>
                  </a:txBody>
                  <a:tcPr/>
                </a:tc>
                <a:extLst>
                  <a:ext uri="{0D108BD9-81ED-4DB2-BD59-A6C34878D82A}">
                    <a16:rowId xmlns:a16="http://schemas.microsoft.com/office/drawing/2014/main" val="2029297880"/>
                  </a:ext>
                </a:extLst>
              </a:tr>
              <a:tr h="370840">
                <a:tc>
                  <a:txBody>
                    <a:bodyPr/>
                    <a:lstStyle/>
                    <a:p>
                      <a:r>
                        <a:rPr lang="fr-CA" sz="1200" b="1" dirty="0">
                          <a:latin typeface="Lato" panose="020F0502020204030203" pitchFamily="34" charset="0"/>
                          <a:ea typeface="Lato" panose="020F0502020204030203" pitchFamily="34" charset="0"/>
                          <a:cs typeface="Lato" panose="020F0502020204030203" pitchFamily="34" charset="0"/>
                        </a:rPr>
                        <a:t>4. </a:t>
                      </a:r>
                      <a:r>
                        <a:rPr lang="fr-CA" sz="1200" b="1" dirty="0" err="1">
                          <a:latin typeface="Lato" panose="020F0502020204030203" pitchFamily="34" charset="0"/>
                          <a:ea typeface="Lato" panose="020F0502020204030203" pitchFamily="34" charset="0"/>
                          <a:cs typeface="Lato" panose="020F0502020204030203" pitchFamily="34" charset="0"/>
                        </a:rPr>
                        <a:t>Terms</a:t>
                      </a:r>
                      <a:r>
                        <a:rPr lang="fr-CA" sz="1200" b="1" dirty="0">
                          <a:latin typeface="Lato" panose="020F0502020204030203" pitchFamily="34" charset="0"/>
                          <a:ea typeface="Lato" panose="020F0502020204030203" pitchFamily="34" charset="0"/>
                          <a:cs typeface="Lato" panose="020F0502020204030203" pitchFamily="34" charset="0"/>
                        </a:rPr>
                        <a:t> of Reference</a:t>
                      </a:r>
                    </a:p>
                  </a:txBody>
                  <a:tcPr/>
                </a:tc>
                <a:tc>
                  <a:txBody>
                    <a:bodyPr/>
                    <a:lstStyle/>
                    <a:p>
                      <a:r>
                        <a:rPr lang="fr-CA" dirty="0"/>
                        <a:t>Protection of </a:t>
                      </a:r>
                      <a:r>
                        <a:rPr lang="fr-CA" dirty="0" err="1"/>
                        <a:t>complainant</a:t>
                      </a:r>
                      <a:endParaRPr lang="fr-CA" dirty="0"/>
                    </a:p>
                  </a:txBody>
                  <a:tcPr/>
                </a:tc>
                <a:tc>
                  <a:txBody>
                    <a:bodyPr/>
                    <a:lstStyle/>
                    <a:p>
                      <a:r>
                        <a:rPr lang="fr-CA" dirty="0" err="1"/>
                        <a:t>Consequences</a:t>
                      </a:r>
                      <a:endParaRPr lang="fr-CA" dirty="0"/>
                    </a:p>
                  </a:txBody>
                  <a:tcPr/>
                </a:tc>
                <a:tc>
                  <a:txBody>
                    <a:bodyPr/>
                    <a:lstStyle/>
                    <a:p>
                      <a:r>
                        <a:rPr lang="fr-CA" dirty="0"/>
                        <a:t>Communication to </a:t>
                      </a:r>
                      <a:r>
                        <a:rPr lang="fr-CA" dirty="0" err="1"/>
                        <a:t>Member</a:t>
                      </a:r>
                      <a:r>
                        <a:rPr lang="fr-CA" dirty="0"/>
                        <a:t> Society </a:t>
                      </a:r>
                    </a:p>
                  </a:txBody>
                  <a:tcPr/>
                </a:tc>
                <a:tc>
                  <a:txBody>
                    <a:bodyPr/>
                    <a:lstStyle/>
                    <a:p>
                      <a:r>
                        <a:rPr lang="fr-CA" dirty="0"/>
                        <a:t>Maintenance of information </a:t>
                      </a:r>
                    </a:p>
                  </a:txBody>
                  <a:tcPr/>
                </a:tc>
                <a:extLst>
                  <a:ext uri="{0D108BD9-81ED-4DB2-BD59-A6C34878D82A}">
                    <a16:rowId xmlns:a16="http://schemas.microsoft.com/office/drawing/2014/main" val="3734574703"/>
                  </a:ext>
                </a:extLst>
              </a:tr>
            </a:tbl>
          </a:graphicData>
        </a:graphic>
      </p:graphicFrame>
    </p:spTree>
    <p:extLst>
      <p:ext uri="{BB962C8B-B14F-4D97-AF65-F5344CB8AC3E}">
        <p14:creationId xmlns:p14="http://schemas.microsoft.com/office/powerpoint/2010/main" val="231205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DD8ED-1DBC-6931-109E-B55827070F25}"/>
            </a:ext>
          </a:extLst>
        </p:cNvPr>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D7B51F71-AD79-CF31-5925-A84BBB0937D3}"/>
              </a:ext>
            </a:extLst>
          </p:cNvPr>
          <p:cNvSpPr txBox="1">
            <a:spLocks/>
          </p:cNvSpPr>
          <p:nvPr/>
        </p:nvSpPr>
        <p:spPr>
          <a:xfrm>
            <a:off x="1104900" y="71438"/>
            <a:ext cx="7231063" cy="588962"/>
          </a:xfrm>
          <a:prstGeom prst="rect">
            <a:avLst/>
          </a:prstGeom>
        </p:spPr>
        <p:txBody>
          <a:bodyPr>
            <a:normAutofit fontScale="850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US" altLang="ja-JP" sz="3200" b="1" dirty="0">
                <a:solidFill>
                  <a:prstClr val="black"/>
                </a:solidFill>
              </a:rPr>
              <a:t>Operating Procedures </a:t>
            </a:r>
            <a:r>
              <a:rPr lang="en-US" altLang="ja-JP" sz="3200" dirty="0">
                <a:solidFill>
                  <a:prstClr val="black"/>
                </a:solidFill>
              </a:rPr>
              <a:t>stakeholder relationships</a:t>
            </a:r>
          </a:p>
        </p:txBody>
      </p:sp>
      <p:sp>
        <p:nvSpPr>
          <p:cNvPr id="4" name="コンテンツ プレースホルダー 3">
            <a:extLst>
              <a:ext uri="{FF2B5EF4-FFF2-40B4-BE49-F238E27FC236}">
                <a16:creationId xmlns:a16="http://schemas.microsoft.com/office/drawing/2014/main" id="{6D1F4DE7-FC0B-FE4A-B0CF-DD5519F5AE6C}"/>
              </a:ext>
            </a:extLst>
          </p:cNvPr>
          <p:cNvSpPr>
            <a:spLocks noGrp="1"/>
          </p:cNvSpPr>
          <p:nvPr>
            <p:ph idx="1"/>
          </p:nvPr>
        </p:nvSpPr>
        <p:spPr>
          <a:xfrm>
            <a:off x="701675" y="730250"/>
            <a:ext cx="7886700" cy="4381500"/>
          </a:xfrm>
        </p:spPr>
        <p:txBody>
          <a:bodyPr rtlCol="0">
            <a:noAutofit/>
          </a:bodyPr>
          <a:lstStyle/>
          <a:p>
            <a:pPr marL="0" indent="0" algn="just" eaLnBrk="1" fontAlgn="auto" hangingPunct="1">
              <a:lnSpc>
                <a:spcPct val="100000"/>
              </a:lnSpc>
              <a:spcBef>
                <a:spcPts val="0"/>
              </a:spcBef>
              <a:spcAft>
                <a:spcPts val="0"/>
              </a:spcAft>
              <a:buFont typeface="Arial" panose="020B0604020202020204" pitchFamily="34" charset="0"/>
              <a:buNone/>
              <a:defRPr/>
            </a:pPr>
            <a:endParaRPr lang="en-US" altLang="ja-JP" dirty="0"/>
          </a:p>
          <a:p>
            <a:pPr marL="312738" indent="-312738" algn="just" eaLnBrk="1" fontAlgn="auto" hangingPunct="1">
              <a:lnSpc>
                <a:spcPct val="100000"/>
              </a:lnSpc>
              <a:spcBef>
                <a:spcPts val="0"/>
              </a:spcBef>
              <a:spcAft>
                <a:spcPts val="0"/>
              </a:spcAft>
              <a:buFont typeface="Wingdings" pitchFamily="2" charset="2"/>
              <a:buChar char="n"/>
              <a:defRPr/>
            </a:pPr>
            <a:endParaRPr lang="en-US" altLang="ja-JP" dirty="0"/>
          </a:p>
        </p:txBody>
      </p:sp>
      <p:graphicFrame>
        <p:nvGraphicFramePr>
          <p:cNvPr id="2" name="Table 1">
            <a:extLst>
              <a:ext uri="{FF2B5EF4-FFF2-40B4-BE49-F238E27FC236}">
                <a16:creationId xmlns:a16="http://schemas.microsoft.com/office/drawing/2014/main" id="{73904FE2-5587-0DD3-8F9A-FDA8FBDF0D57}"/>
              </a:ext>
            </a:extLst>
          </p:cNvPr>
          <p:cNvGraphicFramePr>
            <a:graphicFrameLocks noGrp="1"/>
          </p:cNvGraphicFramePr>
          <p:nvPr>
            <p:extLst>
              <p:ext uri="{D42A27DB-BD31-4B8C-83A1-F6EECF244321}">
                <p14:modId xmlns:p14="http://schemas.microsoft.com/office/powerpoint/2010/main" val="2122321059"/>
              </p:ext>
            </p:extLst>
          </p:nvPr>
        </p:nvGraphicFramePr>
        <p:xfrm>
          <a:off x="915987" y="482600"/>
          <a:ext cx="7475491" cy="3959176"/>
        </p:xfrm>
        <a:graphic>
          <a:graphicData uri="http://schemas.openxmlformats.org/drawingml/2006/table">
            <a:tbl>
              <a:tblPr firstRow="1" bandRow="1"/>
              <a:tblGrid>
                <a:gridCol w="1424702">
                  <a:extLst>
                    <a:ext uri="{9D8B030D-6E8A-4147-A177-3AD203B41FA5}">
                      <a16:colId xmlns:a16="http://schemas.microsoft.com/office/drawing/2014/main" val="20000"/>
                    </a:ext>
                  </a:extLst>
                </a:gridCol>
                <a:gridCol w="1748378">
                  <a:extLst>
                    <a:ext uri="{9D8B030D-6E8A-4147-A177-3AD203B41FA5}">
                      <a16:colId xmlns:a16="http://schemas.microsoft.com/office/drawing/2014/main" val="20001"/>
                    </a:ext>
                  </a:extLst>
                </a:gridCol>
                <a:gridCol w="1586540">
                  <a:extLst>
                    <a:ext uri="{9D8B030D-6E8A-4147-A177-3AD203B41FA5}">
                      <a16:colId xmlns:a16="http://schemas.microsoft.com/office/drawing/2014/main" val="20002"/>
                    </a:ext>
                  </a:extLst>
                </a:gridCol>
                <a:gridCol w="1272083">
                  <a:extLst>
                    <a:ext uri="{9D8B030D-6E8A-4147-A177-3AD203B41FA5}">
                      <a16:colId xmlns:a16="http://schemas.microsoft.com/office/drawing/2014/main" val="20003"/>
                    </a:ext>
                  </a:extLst>
                </a:gridCol>
                <a:gridCol w="1443788">
                  <a:extLst>
                    <a:ext uri="{9D8B030D-6E8A-4147-A177-3AD203B41FA5}">
                      <a16:colId xmlns:a16="http://schemas.microsoft.com/office/drawing/2014/main" val="20004"/>
                    </a:ext>
                  </a:extLst>
                </a:gridCol>
              </a:tblGrid>
              <a:tr h="490779">
                <a:tc>
                  <a:txBody>
                    <a:bodyPr/>
                    <a:lstStyle/>
                    <a:p>
                      <a:pPr>
                        <a:lnSpc>
                          <a:spcPct val="115000"/>
                        </a:lnSpc>
                      </a:pPr>
                      <a:r>
                        <a:rPr lang="en-US" sz="1800" dirty="0">
                          <a:effectLst/>
                          <a:latin typeface="Lato" panose="020F0502020204030203" pitchFamily="34" charset="0"/>
                          <a:ea typeface="Lato" panose="020F0502020204030203" pitchFamily="34" charset="0"/>
                          <a:cs typeface="Lato" panose="020F0502020204030203" pitchFamily="34" charset="0"/>
                        </a:rPr>
                        <a:t>           From</a:t>
                      </a:r>
                    </a:p>
                    <a:p>
                      <a:pPr>
                        <a:lnSpc>
                          <a:spcPct val="115000"/>
                        </a:lnSpc>
                      </a:pPr>
                      <a:r>
                        <a:rPr lang="en-US" sz="1800" dirty="0">
                          <a:effectLst/>
                          <a:latin typeface="Lato" panose="020F0502020204030203" pitchFamily="34" charset="0"/>
                          <a:ea typeface="Lato" panose="020F0502020204030203" pitchFamily="34" charset="0"/>
                          <a:cs typeface="Lato" panose="020F0502020204030203" pitchFamily="34" charset="0"/>
                        </a:rPr>
                        <a:t>  To</a:t>
                      </a: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Officers</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US" sz="1800" b="0" dirty="0">
                          <a:solidFill>
                            <a:srgbClr val="000000"/>
                          </a:solidFill>
                          <a:effectLst/>
                          <a:latin typeface="Lato" panose="020F0502020204030203" pitchFamily="34" charset="0"/>
                          <a:ea typeface="Lato" panose="020F0502020204030203" pitchFamily="34" charset="0"/>
                          <a:cs typeface="Lato" panose="020F0502020204030203" pitchFamily="34" charset="0"/>
                        </a:rPr>
                        <a:t>Executive Committee</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Council</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External stakeholders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84587">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Officers</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ZA" sz="1800" dirty="0">
                          <a:effectLst/>
                          <a:latin typeface="Lato" panose="020F0502020204030203" pitchFamily="34" charset="0"/>
                          <a:ea typeface="Lato" panose="020F0502020204030203" pitchFamily="34" charset="0"/>
                          <a:cs typeface="Lato" panose="020F0502020204030203" pitchFamily="34" charset="0"/>
                        </a:rPr>
                        <a:t>Discuss, revise</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803316">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US" sz="1800" b="0" dirty="0">
                          <a:solidFill>
                            <a:srgbClr val="000000"/>
                          </a:solidFill>
                          <a:effectLst/>
                          <a:latin typeface="Lato" panose="020F0502020204030203" pitchFamily="34" charset="0"/>
                          <a:ea typeface="Lato" panose="020F0502020204030203" pitchFamily="34" charset="0"/>
                          <a:cs typeface="Lato" panose="020F0502020204030203" pitchFamily="34" charset="0"/>
                        </a:rPr>
                        <a:t>Executive Committee</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ZA" sz="1800" dirty="0">
                          <a:effectLst/>
                          <a:latin typeface="Lato" panose="020F0502020204030203" pitchFamily="34" charset="0"/>
                          <a:ea typeface="Lato" panose="020F0502020204030203" pitchFamily="34" charset="0"/>
                          <a:cs typeface="Lato" panose="020F0502020204030203" pitchFamily="34" charset="0"/>
                        </a:rPr>
                        <a:t>Propose, discuss (revise)</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855597">
                <a:tc>
                  <a:txBody>
                    <a:bodyPr/>
                    <a:lstStyle/>
                    <a:p>
                      <a:pPr algn="just">
                        <a:lnSpc>
                          <a:spcPct val="115000"/>
                        </a:lnSpc>
                        <a:spcAft>
                          <a:spcPts val="1000"/>
                        </a:spcAft>
                      </a:pPr>
                      <a:r>
                        <a:rPr lang="en-ZA" sz="1800" dirty="0">
                          <a:effectLst/>
                          <a:latin typeface="Lato" panose="020F0502020204030203" pitchFamily="34" charset="0"/>
                          <a:ea typeface="Lato" panose="020F0502020204030203" pitchFamily="34" charset="0"/>
                          <a:cs typeface="Lato" panose="020F0502020204030203" pitchFamily="34" charset="0"/>
                        </a:rPr>
                        <a:t>Council</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Propose, discuss, </a:t>
                      </a:r>
                      <a:r>
                        <a:rPr lang="en-ZA" sz="1800" b="1" dirty="0">
                          <a:effectLst/>
                          <a:latin typeface="Lato" panose="020F0502020204030203" pitchFamily="34" charset="0"/>
                          <a:ea typeface="Lato" panose="020F0502020204030203" pitchFamily="34" charset="0"/>
                          <a:cs typeface="Lato" panose="020F0502020204030203" pitchFamily="34" charset="0"/>
                        </a:rPr>
                        <a:t>vote</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dirty="0">
                          <a:effectLst/>
                          <a:latin typeface="Lato" panose="020F0502020204030203" pitchFamily="34" charset="0"/>
                          <a:ea typeface="Lato" panose="020F0502020204030203" pitchFamily="34" charset="0"/>
                          <a:cs typeface="Lato" panose="020F0502020204030203" pitchFamily="34" charset="0"/>
                        </a:rPr>
                        <a:t>Discuss</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Suggest</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631">
                <a:tc>
                  <a:txBody>
                    <a:bodyPr/>
                    <a:lstStyle/>
                    <a:p>
                      <a:pPr marL="0" marR="0" lvl="0" indent="0" algn="just" defTabSz="685800" rtl="0" eaLnBrk="1" fontAlgn="auto" latinLnBrk="0" hangingPunct="1">
                        <a:lnSpc>
                          <a:spcPct val="115000"/>
                        </a:lnSpc>
                        <a:spcBef>
                          <a:spcPts val="0"/>
                        </a:spcBef>
                        <a:spcAft>
                          <a:spcPts val="100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External stakeholders</a:t>
                      </a:r>
                    </a:p>
                  </a:txBody>
                  <a:tcPr marL="57050" marR="57050" marT="28532" marB="28532"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Inform</a:t>
                      </a:r>
                    </a:p>
                  </a:txBody>
                  <a:tcPr marL="57050" marR="57050" marT="28532" marB="28532"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ZA" sz="1800" dirty="0">
                          <a:effectLst/>
                          <a:latin typeface="Lato" panose="020F0502020204030203" pitchFamily="34" charset="0"/>
                          <a:ea typeface="Lato" panose="020F0502020204030203" pitchFamily="34" charset="0"/>
                          <a:cs typeface="Lato" panose="020F0502020204030203" pitchFamily="34" charset="0"/>
                        </a:rPr>
                        <a:t>Inform</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r>
                        <a:rPr lang="en-ZA" sz="1800" dirty="0">
                          <a:effectLst/>
                          <a:latin typeface="Lato" panose="020F0502020204030203" pitchFamily="34" charset="0"/>
                          <a:ea typeface="Lato" panose="020F0502020204030203" pitchFamily="34" charset="0"/>
                          <a:cs typeface="Lato" panose="020F0502020204030203" pitchFamily="34" charset="0"/>
                        </a:rPr>
                        <a:t>Inform</a:t>
                      </a: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15000"/>
                        </a:lnSpc>
                      </a:pPr>
                      <a:endParaRPr lang="en-ZA" sz="1800" dirty="0">
                        <a:effectLst/>
                        <a:latin typeface="Lato" panose="020F0502020204030203" pitchFamily="34" charset="0"/>
                        <a:ea typeface="Lato" panose="020F0502020204030203" pitchFamily="34" charset="0"/>
                        <a:cs typeface="Lato" panose="020F0502020204030203" pitchFamily="34" charset="0"/>
                      </a:endParaRPr>
                    </a:p>
                  </a:txBody>
                  <a:tcPr marL="57050" marR="57050" marT="28532" marB="2853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4"/>
                  </a:ext>
                </a:extLst>
              </a:tr>
            </a:tbl>
          </a:graphicData>
        </a:graphic>
      </p:graphicFrame>
      <p:graphicFrame>
        <p:nvGraphicFramePr>
          <p:cNvPr id="3" name="Objet 2">
            <a:extLst>
              <a:ext uri="{FF2B5EF4-FFF2-40B4-BE49-F238E27FC236}">
                <a16:creationId xmlns:a16="http://schemas.microsoft.com/office/drawing/2014/main" id="{F3CD5A19-9E96-C0FC-14A5-C6FB65E0F1D6}"/>
              </a:ext>
            </a:extLst>
          </p:cNvPr>
          <p:cNvGraphicFramePr>
            <a:graphicFrameLocks noChangeAspect="1"/>
          </p:cNvGraphicFramePr>
          <p:nvPr>
            <p:extLst>
              <p:ext uri="{D42A27DB-BD31-4B8C-83A1-F6EECF244321}">
                <p14:modId xmlns:p14="http://schemas.microsoft.com/office/powerpoint/2010/main" val="2295048463"/>
              </p:ext>
            </p:extLst>
          </p:nvPr>
        </p:nvGraphicFramePr>
        <p:xfrm>
          <a:off x="9377363" y="2527300"/>
          <a:ext cx="2871787" cy="4064000"/>
        </p:xfrm>
        <a:graphic>
          <a:graphicData uri="http://schemas.openxmlformats.org/presentationml/2006/ole">
            <mc:AlternateContent xmlns:mc="http://schemas.openxmlformats.org/markup-compatibility/2006">
              <mc:Choice xmlns:v="urn:schemas-microsoft-com:vml" Requires="v">
                <p:oleObj name="Acrobat Document" r:id="rId3" imgW="5667174" imgH="8019998" progId="Acrobat.Document.DC">
                  <p:embed/>
                </p:oleObj>
              </mc:Choice>
              <mc:Fallback>
                <p:oleObj name="Acrobat Document" r:id="rId3" imgW="5667174" imgH="8019998" progId="Acrobat.Document.DC">
                  <p:embed/>
                  <p:pic>
                    <p:nvPicPr>
                      <p:cNvPr id="3" name="Objet 2">
                        <a:extLst>
                          <a:ext uri="{FF2B5EF4-FFF2-40B4-BE49-F238E27FC236}">
                            <a16:creationId xmlns:a16="http://schemas.microsoft.com/office/drawing/2014/main" id="{F3CD5A19-9E96-C0FC-14A5-C6FB65E0F1D6}"/>
                          </a:ext>
                        </a:extLst>
                      </p:cNvPr>
                      <p:cNvPicPr/>
                      <p:nvPr/>
                    </p:nvPicPr>
                    <p:blipFill>
                      <a:blip r:embed="rId4"/>
                      <a:stretch>
                        <a:fillRect/>
                      </a:stretch>
                    </p:blipFill>
                    <p:spPr>
                      <a:xfrm>
                        <a:off x="9377363" y="2527300"/>
                        <a:ext cx="2871787" cy="4064000"/>
                      </a:xfrm>
                      <a:prstGeom prst="rect">
                        <a:avLst/>
                      </a:prstGeom>
                    </p:spPr>
                  </p:pic>
                </p:oleObj>
              </mc:Fallback>
            </mc:AlternateContent>
          </a:graphicData>
        </a:graphic>
      </p:graphicFrame>
    </p:spTree>
    <p:extLst>
      <p:ext uri="{BB962C8B-B14F-4D97-AF65-F5344CB8AC3E}">
        <p14:creationId xmlns:p14="http://schemas.microsoft.com/office/powerpoint/2010/main" val="2839209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F1B8B3-7225-4E32-7255-AEEC6AEFFC4C}"/>
              </a:ext>
            </a:extLst>
          </p:cNvPr>
          <p:cNvSpPr>
            <a:spLocks noGrp="1"/>
          </p:cNvSpPr>
          <p:nvPr>
            <p:ph type="ctrTitle"/>
          </p:nvPr>
        </p:nvSpPr>
        <p:spPr/>
        <p:txBody>
          <a:bodyPr/>
          <a:lstStyle/>
          <a:p>
            <a:r>
              <a:rPr lang="fr-CA" dirty="0"/>
              <a:t>Discussion</a:t>
            </a:r>
            <a:endParaRPr lang="en-CA" dirty="0"/>
          </a:p>
        </p:txBody>
      </p:sp>
      <p:sp>
        <p:nvSpPr>
          <p:cNvPr id="5" name="Subtitle 4">
            <a:extLst>
              <a:ext uri="{FF2B5EF4-FFF2-40B4-BE49-F238E27FC236}">
                <a16:creationId xmlns:a16="http://schemas.microsoft.com/office/drawing/2014/main" id="{8A0752FC-CE8B-C44E-5566-577277267F00}"/>
              </a:ext>
            </a:extLst>
          </p:cNvPr>
          <p:cNvSpPr>
            <a:spLocks noGrp="1"/>
          </p:cNvSpPr>
          <p:nvPr>
            <p:ph type="subTitle" idx="1"/>
          </p:nvPr>
        </p:nvSpPr>
        <p:spPr/>
        <p:txBody>
          <a:bodyPr/>
          <a:lstStyle/>
          <a:p>
            <a:r>
              <a:rPr lang="fr-CA" sz="2800" dirty="0"/>
              <a:t>VPSG@iea.cc</a:t>
            </a:r>
            <a:endParaRPr lang="en-CA" sz="2800" dirty="0"/>
          </a:p>
        </p:txBody>
      </p:sp>
    </p:spTree>
    <p:extLst>
      <p:ext uri="{BB962C8B-B14F-4D97-AF65-F5344CB8AC3E}">
        <p14:creationId xmlns:p14="http://schemas.microsoft.com/office/powerpoint/2010/main" val="4210034751"/>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882</TotalTime>
  <Words>1935</Words>
  <Application>Microsoft Office PowerPoint</Application>
  <PresentationFormat>Affichage à l'écran (16:10)</PresentationFormat>
  <Paragraphs>376</Paragraphs>
  <Slides>17</Slides>
  <Notes>12</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17</vt:i4>
      </vt:variant>
    </vt:vector>
  </HeadingPairs>
  <TitlesOfParts>
    <vt:vector size="27" baseType="lpstr">
      <vt:lpstr>Yu Gothic</vt:lpstr>
      <vt:lpstr>Aptos</vt:lpstr>
      <vt:lpstr>Arial</vt:lpstr>
      <vt:lpstr>Calibri</vt:lpstr>
      <vt:lpstr>Lato</vt:lpstr>
      <vt:lpstr>Lato Black</vt:lpstr>
      <vt:lpstr>Symbol</vt:lpstr>
      <vt:lpstr>Wingdings</vt:lpstr>
      <vt:lpstr>Office テーマ</vt:lpstr>
      <vt:lpstr>Acrobat Document</vt:lpstr>
      <vt:lpstr>Main projects of Vice-President Secretary General</vt:lpstr>
      <vt:lpstr>Improve IEA internal stakeholder communications </vt:lpstr>
      <vt:lpstr>Improve IEA internal stakeholder communications Who, involved &amp; how?</vt:lpstr>
      <vt:lpstr>Présentation PowerPoint</vt:lpstr>
      <vt:lpstr>Improve external stakeholder communications </vt:lpstr>
      <vt:lpstr>Improve external stakeholder communications  Who, involved &amp; how?</vt:lpstr>
      <vt:lpstr>Improve process efficiency</vt:lpstr>
      <vt:lpstr>Improve processes - stakeholders involved &amp; how?</vt:lpstr>
      <vt:lpstr>Ambassador report:  iea.cc → Member area</vt:lpstr>
      <vt:lpstr>Webinar Certificate Production </vt:lpstr>
      <vt:lpstr>Présentation PowerPoint</vt:lpstr>
      <vt:lpstr>Enhance Operating Procedures</vt:lpstr>
      <vt:lpstr>Operating Procedure - stakeholders involved &amp; how?</vt:lpstr>
      <vt:lpstr>New Policy: Financial support of IEA presentations (non-officer)   </vt:lpstr>
      <vt:lpstr>OP21: Code of Conduct – IEA Events  (2025-12-18)</vt:lpstr>
      <vt:lpstr>Présentation PowerPoint</vt:lpstr>
      <vt:lpstr>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Nancy Black</cp:lastModifiedBy>
  <cp:revision>15</cp:revision>
  <dcterms:created xsi:type="dcterms:W3CDTF">2025-02-05T20:28:12Z</dcterms:created>
  <dcterms:modified xsi:type="dcterms:W3CDTF">2026-03-28T20:39:24Z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0689301-32b1-463b-ba86-10202492460a_Enabled">
    <vt:lpwstr>true</vt:lpwstr>
  </property>
  <property fmtid="{D5CDD505-2E9C-101B-9397-08002B2CF9AE}" pid="3" name="MSIP_Label_d0689301-32b1-463b-ba86-10202492460a_SetDate">
    <vt:lpwstr>2025-09-25T00:42:32Z</vt:lpwstr>
  </property>
  <property fmtid="{D5CDD505-2E9C-101B-9397-08002B2CF9AE}" pid="4" name="MSIP_Label_d0689301-32b1-463b-ba86-10202492460a_Method">
    <vt:lpwstr>Standard</vt:lpwstr>
  </property>
  <property fmtid="{D5CDD505-2E9C-101B-9397-08002B2CF9AE}" pid="5" name="MSIP_Label_d0689301-32b1-463b-ba86-10202492460a_Name">
    <vt:lpwstr>defa4170-0d19-0005-0003-bc88714345d2</vt:lpwstr>
  </property>
  <property fmtid="{D5CDD505-2E9C-101B-9397-08002B2CF9AE}" pid="6" name="MSIP_Label_d0689301-32b1-463b-ba86-10202492460a_SiteId">
    <vt:lpwstr>810c295f-e817-4c4e-8996-9b66369b8012</vt:lpwstr>
  </property>
  <property fmtid="{D5CDD505-2E9C-101B-9397-08002B2CF9AE}" pid="7" name="MSIP_Label_d0689301-32b1-463b-ba86-10202492460a_ActionId">
    <vt:lpwstr>99af6334-dbbb-4167-9ccf-35c51a3a2657</vt:lpwstr>
  </property>
  <property fmtid="{D5CDD505-2E9C-101B-9397-08002B2CF9AE}" pid="8" name="MSIP_Label_d0689301-32b1-463b-ba86-10202492460a_ContentBits">
    <vt:lpwstr>0</vt:lpwstr>
  </property>
  <property fmtid="{D5CDD505-2E9C-101B-9397-08002B2CF9AE}" pid="9" name="MSIP_Label_d0689301-32b1-463b-ba86-10202492460a_Tag">
    <vt:lpwstr>10, 3, 0, 1</vt:lpwstr>
  </property>
</Properties>
</file>